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2" r:id="rId7"/>
    <p:sldId id="263" r:id="rId8"/>
    <p:sldId id="266" r:id="rId9"/>
    <p:sldId id="267" r:id="rId10"/>
    <p:sldId id="268" r:id="rId11"/>
    <p:sldId id="272" r:id="rId12"/>
    <p:sldId id="273" r:id="rId13"/>
    <p:sldId id="274" r:id="rId14"/>
    <p:sldId id="269" r:id="rId15"/>
    <p:sldId id="270" r:id="rId16"/>
    <p:sldId id="271" r:id="rId17"/>
    <p:sldId id="275" r:id="rId18"/>
    <p:sldId id="276" r:id="rId19"/>
    <p:sldId id="277" r:id="rId20"/>
    <p:sldId id="284" r:id="rId21"/>
    <p:sldId id="285" r:id="rId22"/>
    <p:sldId id="286" r:id="rId23"/>
    <p:sldId id="278" r:id="rId24"/>
    <p:sldId id="280" r:id="rId25"/>
    <p:sldId id="279" r:id="rId26"/>
    <p:sldId id="281" r:id="rId27"/>
    <p:sldId id="282" r:id="rId28"/>
    <p:sldId id="287" r:id="rId29"/>
    <p:sldId id="289" r:id="rId30"/>
    <p:sldId id="290" r:id="rId31"/>
    <p:sldId id="308" r:id="rId32"/>
    <p:sldId id="291" r:id="rId33"/>
    <p:sldId id="292" r:id="rId34"/>
    <p:sldId id="293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9" r:id="rId45"/>
    <p:sldId id="298" r:id="rId46"/>
    <p:sldId id="311" r:id="rId47"/>
    <p:sldId id="313" r:id="rId48"/>
    <p:sldId id="306" r:id="rId49"/>
    <p:sldId id="307" r:id="rId5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E7F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02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68BDD-E8D2-4D60-AAD2-105469CE09CE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27363-B667-40C0-A05C-620A70735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61.png"/><Relationship Id="rId10" Type="http://schemas.openxmlformats.org/officeDocument/2006/relationships/image" Target="../media/image72.png"/><Relationship Id="rId4" Type="http://schemas.openxmlformats.org/officeDocument/2006/relationships/image" Target="../media/image60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7.jpeg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64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4.png"/><Relationship Id="rId5" Type="http://schemas.openxmlformats.org/officeDocument/2006/relationships/image" Target="../media/image61.png"/><Relationship Id="rId15" Type="http://schemas.openxmlformats.org/officeDocument/2006/relationships/image" Target="../media/image78.jpeg"/><Relationship Id="rId10" Type="http://schemas.openxmlformats.org/officeDocument/2006/relationships/image" Target="../media/image73.png"/><Relationship Id="rId4" Type="http://schemas.openxmlformats.org/officeDocument/2006/relationships/image" Target="../media/image60.png"/><Relationship Id="rId9" Type="http://schemas.openxmlformats.org/officeDocument/2006/relationships/image" Target="../media/image72.png"/><Relationship Id="rId1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18" Type="http://schemas.openxmlformats.org/officeDocument/2006/relationships/image" Target="../media/image81.png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image" Target="../media/image58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4.png"/><Relationship Id="rId5" Type="http://schemas.openxmlformats.org/officeDocument/2006/relationships/image" Target="../media/image61.png"/><Relationship Id="rId15" Type="http://schemas.openxmlformats.org/officeDocument/2006/relationships/image" Target="../media/image78.jpe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0.png"/><Relationship Id="rId9" Type="http://schemas.openxmlformats.org/officeDocument/2006/relationships/image" Target="../media/image72.png"/><Relationship Id="rId1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18" Type="http://schemas.openxmlformats.org/officeDocument/2006/relationships/image" Target="../media/image81.png"/><Relationship Id="rId26" Type="http://schemas.openxmlformats.org/officeDocument/2006/relationships/image" Target="../media/image93.png"/><Relationship Id="rId3" Type="http://schemas.openxmlformats.org/officeDocument/2006/relationships/image" Target="../media/image59.png"/><Relationship Id="rId21" Type="http://schemas.openxmlformats.org/officeDocument/2006/relationships/image" Target="../media/image88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5" Type="http://schemas.openxmlformats.org/officeDocument/2006/relationships/image" Target="../media/image92.png"/><Relationship Id="rId2" Type="http://schemas.openxmlformats.org/officeDocument/2006/relationships/image" Target="../media/image58.png"/><Relationship Id="rId16" Type="http://schemas.openxmlformats.org/officeDocument/2006/relationships/image" Target="../media/image79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4.png"/><Relationship Id="rId24" Type="http://schemas.openxmlformats.org/officeDocument/2006/relationships/image" Target="../media/image91.png"/><Relationship Id="rId5" Type="http://schemas.openxmlformats.org/officeDocument/2006/relationships/image" Target="../media/image61.png"/><Relationship Id="rId15" Type="http://schemas.openxmlformats.org/officeDocument/2006/relationships/image" Target="../media/image78.jpe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0.png"/><Relationship Id="rId9" Type="http://schemas.openxmlformats.org/officeDocument/2006/relationships/image" Target="../media/image72.png"/><Relationship Id="rId14" Type="http://schemas.openxmlformats.org/officeDocument/2006/relationships/image" Target="../media/image69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1798641" cy="144016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1798641" cy="1440160"/>
          </a:xfrm>
          <a:prstGeom prst="rect">
            <a:avLst/>
          </a:prstGeom>
          <a:noFill/>
        </p:spPr>
      </p:pic>
      <p:pic>
        <p:nvPicPr>
          <p:cNvPr id="25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1798641" cy="144016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33" name="Picture 2" descr="C:\Users\admin\Documents\оля\f12aeff357eeeb81f039ade9394f88f55345001891146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16632"/>
            <a:ext cx="1678565" cy="1656184"/>
          </a:xfrm>
          <a:prstGeom prst="rect">
            <a:avLst/>
          </a:prstGeom>
          <a:noFill/>
        </p:spPr>
      </p:pic>
      <p:pic>
        <p:nvPicPr>
          <p:cNvPr id="34" name="Picture 2" descr="C:\Users\admin\Documents\оля\f12aeff357eeeb81f039ade9394f88f55345001891146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204864"/>
            <a:ext cx="1678565" cy="1656184"/>
          </a:xfrm>
          <a:prstGeom prst="rect">
            <a:avLst/>
          </a:prstGeom>
          <a:noFill/>
        </p:spPr>
      </p:pic>
      <p:pic>
        <p:nvPicPr>
          <p:cNvPr id="35" name="Picture 2" descr="C:\Users\admin\Documents\оля\f12aeff357eeeb81f039ade9394f88f55345001891146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653136"/>
            <a:ext cx="1678565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ocuments\оля\ð°ð±ñ_ñ‚ñ€ð°ðºñ‚ð½ñ‹ð¹-ð»ð°ð±ð¸ñ€ð¸ð½ñ‚-ð¼ð°ð»ñ‹ñˆð¸-ð¸ð³ñ€ñ‹-ð³oð»oð²oð»oð¼ðºð°-ð-ð»ñ_-ð-ðµñ‚ðµð¹-ñ‚ð¸ð¿-ñˆð°ñ€ð¶ð°-139849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603448"/>
            <a:ext cx="8136904" cy="8136904"/>
          </a:xfrm>
          <a:prstGeom prst="rect">
            <a:avLst/>
          </a:prstGeom>
          <a:noFill/>
        </p:spPr>
      </p:pic>
      <p:pic>
        <p:nvPicPr>
          <p:cNvPr id="5" name="Picture 2" descr="C:\Users\admin\Documents\оля\f12aeff357eeeb81f039ade9394f88f55345001891146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564904"/>
            <a:ext cx="1728192" cy="1705149"/>
          </a:xfrm>
          <a:prstGeom prst="rect">
            <a:avLst/>
          </a:prstGeom>
          <a:noFill/>
        </p:spPr>
      </p:pic>
      <p:pic>
        <p:nvPicPr>
          <p:cNvPr id="6" name="Picture 2" descr="C:\Users\admin\Documents\оля\hello_html_m14bc0a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924944"/>
            <a:ext cx="1620179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 descr="C:\Users\admin\Documents\оля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692696"/>
            <a:ext cx="1656184" cy="1104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5079787"/>
            <a:ext cx="1478484" cy="1160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31640" y="692696"/>
            <a:ext cx="1363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Село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Жостово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2996952"/>
            <a:ext cx="1225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Село </a:t>
            </a:r>
            <a:r>
              <a:rPr lang="ru-RU" sz="1600" b="1" dirty="0" smtClean="0">
                <a:solidFill>
                  <a:srgbClr val="FFFF00"/>
                </a:solidFill>
              </a:rPr>
              <a:t>Дымка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5085184"/>
            <a:ext cx="13735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Село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Хохлома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6084168" y="3284984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3" y="620688"/>
          <a:ext cx="8496950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50"/>
                <a:gridCol w="1213850"/>
                <a:gridCol w="1213850"/>
                <a:gridCol w="1213850"/>
                <a:gridCol w="1213850"/>
                <a:gridCol w="1213850"/>
                <a:gridCol w="1213850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https://printonic.ru/uploads/images/2016/05/11/img_573336ffef6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1008112" cy="10081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91680" y="476672"/>
            <a:ext cx="9877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6" name="Picture 4" descr="https://i.pinimg.com/originals/67/9e/04/679e04acfb1cb907f3003edc9c233b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836712"/>
            <a:ext cx="1139280" cy="861580"/>
          </a:xfrm>
          <a:prstGeom prst="rect">
            <a:avLst/>
          </a:prstGeom>
          <a:noFill/>
        </p:spPr>
      </p:pic>
      <p:pic>
        <p:nvPicPr>
          <p:cNvPr id="13318" name="Picture 6" descr="https://ds02.infourok.ru/uploads/ex/0f53/000700aa-de1b371f/hello_html_m3b2382a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20688"/>
            <a:ext cx="1142890" cy="1116915"/>
          </a:xfrm>
          <a:prstGeom prst="rect">
            <a:avLst/>
          </a:prstGeom>
          <a:noFill/>
        </p:spPr>
      </p:pic>
      <p:pic>
        <p:nvPicPr>
          <p:cNvPr id="13320" name="Picture 8" descr="https://info-rm.com/upload/iblock/e38/zhiteli_mordovii_smogut_pozhalovatsya_na_plokhie_ovoshc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1" y="836713"/>
            <a:ext cx="1152128" cy="795928"/>
          </a:xfrm>
          <a:prstGeom prst="rect">
            <a:avLst/>
          </a:prstGeom>
          <a:noFill/>
        </p:spPr>
      </p:pic>
      <p:pic>
        <p:nvPicPr>
          <p:cNvPr id="13" name="Picture 14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18-1140x6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836712"/>
            <a:ext cx="1159329" cy="648072"/>
          </a:xfrm>
          <a:prstGeom prst="rect">
            <a:avLst/>
          </a:prstGeom>
          <a:noFill/>
        </p:spPr>
      </p:pic>
      <p:pic>
        <p:nvPicPr>
          <p:cNvPr id="14" name="Picture 18" descr="https://creazilla-store.fra1.digitaloceanspaces.com/cliparts/6274/wolf-clipart-m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764704"/>
            <a:ext cx="1152128" cy="878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im0-tub-ru.yandex.net/i?id=0b47b7f413b4b03c9b4d3f9b35f4c2da&amp;n=13&amp;exp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908720"/>
            <a:ext cx="1183658" cy="712661"/>
          </a:xfrm>
          <a:prstGeom prst="rect">
            <a:avLst/>
          </a:prstGeom>
          <a:noFill/>
        </p:spPr>
      </p:pic>
      <p:pic>
        <p:nvPicPr>
          <p:cNvPr id="12292" name="Picture 4" descr="https://mlj0foepsiso.i.optimole.com/cG2o22U-gXPCAlu6/w:1280/h:986/q:90/wm:77318:0.4:soea/https:/www.akenore.com/wp-content/uploads/2019/09/ham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620688"/>
            <a:ext cx="1495663" cy="11521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3" y="620688"/>
          <a:ext cx="8496950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50"/>
                <a:gridCol w="1213850"/>
                <a:gridCol w="1213850"/>
                <a:gridCol w="1213850"/>
                <a:gridCol w="1213850"/>
                <a:gridCol w="1213850"/>
                <a:gridCol w="1213850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https://4.bp.blogspot.com/-O2LaVCAaces/XubqD2pMowI/AAAAAAAA01U/XOAqI64UOJsY0lVrSOJmaDsinQmcZ7zIwCK4BGAYYCw/s1600/%25D1%2585%25D0%25BB%25D0%25B5%25D0%25B1_%2BDoV%2B%25284%25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1079783" cy="792088"/>
          </a:xfrm>
          <a:prstGeom prst="rect">
            <a:avLst/>
          </a:prstGeom>
          <a:noFill/>
        </p:spPr>
      </p:pic>
      <p:pic>
        <p:nvPicPr>
          <p:cNvPr id="6" name="Picture 12" descr="https://gifok.net/images/2015/09/18/Autumn_backgrounds_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764704"/>
            <a:ext cx="1152128" cy="1044397"/>
          </a:xfrm>
          <a:prstGeom prst="rect">
            <a:avLst/>
          </a:prstGeom>
          <a:noFill/>
        </p:spPr>
      </p:pic>
      <p:pic>
        <p:nvPicPr>
          <p:cNvPr id="8" name="Picture 14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18-1140x6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908720"/>
            <a:ext cx="1159329" cy="648072"/>
          </a:xfrm>
          <a:prstGeom prst="rect">
            <a:avLst/>
          </a:prstGeom>
          <a:noFill/>
        </p:spPr>
      </p:pic>
      <p:pic>
        <p:nvPicPr>
          <p:cNvPr id="12294" name="Picture 6" descr="https://www.pinclipart.com/picdir/big/183-1835521_lamp-desk-lamp-bulb-lighting-drawing-graphics-draw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071769" y="764705"/>
            <a:ext cx="932278" cy="984584"/>
          </a:xfrm>
          <a:prstGeom prst="rect">
            <a:avLst/>
          </a:prstGeom>
          <a:noFill/>
        </p:spPr>
      </p:pic>
      <p:pic>
        <p:nvPicPr>
          <p:cNvPr id="12300" name="Picture 12" descr="http://clipart-library.com/newhp/Watermelon_PNG_Clip_Art-29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4368" y="764704"/>
            <a:ext cx="979829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https://yt3.ggpht.com/a/AATXAJxy3xBugQzV3JKYRvaLjVi0Vj9_QH0JHL_DJg=s900-c-k-c0xffffffff-no-rj-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692696"/>
            <a:ext cx="1080120" cy="1080120"/>
          </a:xfrm>
          <a:prstGeom prst="rect">
            <a:avLst/>
          </a:prstGeom>
          <a:noFill/>
        </p:spPr>
      </p:pic>
      <p:pic>
        <p:nvPicPr>
          <p:cNvPr id="11272" name="Picture 8" descr="https://www.ikea.com/PIAimages/0727924_PE735940_S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692696"/>
            <a:ext cx="1080120" cy="1080120"/>
          </a:xfrm>
          <a:prstGeom prst="rect">
            <a:avLst/>
          </a:prstGeom>
          <a:noFill/>
        </p:spPr>
      </p:pic>
      <p:pic>
        <p:nvPicPr>
          <p:cNvPr id="11270" name="Picture 6" descr="https://images.ru.prom.st/633794238_w640_h640_razvivayuschie-kartochki-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92696"/>
            <a:ext cx="1080120" cy="10801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3" y="620688"/>
          <a:ext cx="8496950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50"/>
                <a:gridCol w="1213850"/>
                <a:gridCol w="1213850"/>
                <a:gridCol w="1213850"/>
                <a:gridCol w="1213850"/>
                <a:gridCol w="1213850"/>
                <a:gridCol w="1213850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8" name="Picture 4" descr="https://clipart-best.com/img/bug/bug-clip-art-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92696"/>
            <a:ext cx="1008112" cy="1102766"/>
          </a:xfrm>
          <a:prstGeom prst="rect">
            <a:avLst/>
          </a:prstGeom>
          <a:noFill/>
        </p:spPr>
      </p:pic>
      <p:pic>
        <p:nvPicPr>
          <p:cNvPr id="11274" name="Picture 10" descr="https://im0-tub-ru.yandex.net/i?id=a53828716317fbaaf59a8ca17e48e6f0&amp;n=13&amp;exp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836712"/>
            <a:ext cx="1091146" cy="936104"/>
          </a:xfrm>
          <a:prstGeom prst="rect">
            <a:avLst/>
          </a:prstGeom>
          <a:noFill/>
        </p:spPr>
      </p:pic>
      <p:pic>
        <p:nvPicPr>
          <p:cNvPr id="11276" name="Picture 12" descr="https://gifok.net/images/2015/09/18/Autumn_backgrounds_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692695"/>
            <a:ext cx="1152128" cy="1044397"/>
          </a:xfrm>
          <a:prstGeom prst="rect">
            <a:avLst/>
          </a:prstGeom>
          <a:noFill/>
        </p:spPr>
      </p:pic>
      <p:pic>
        <p:nvPicPr>
          <p:cNvPr id="11278" name="Picture 14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18-1140x6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908720"/>
            <a:ext cx="1231337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250" y="2564904"/>
            <a:ext cx="4588790" cy="3602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1052736"/>
            <a:ext cx="439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Село Хохлома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admin\Documents\оля\hello_html_m14bc0a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2852936"/>
            <a:ext cx="4644513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3528" y="1196752"/>
            <a:ext cx="46532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Село </a:t>
            </a:r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Дымково</a:t>
            </a:r>
            <a:endParaRPr lang="ru-RU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admin\Documents\оля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4652802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980728"/>
            <a:ext cx="43610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Село </a:t>
            </a:r>
            <a:r>
              <a:rPr lang="ru-RU" sz="5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Жостово</a:t>
            </a:r>
            <a:endParaRPr lang="ru-RU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72815"/>
          <a:ext cx="8229600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488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816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1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http://vseodereve.ru/wp-content/uploads/2016/09/tekstura_zebr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32656"/>
            <a:ext cx="1843405" cy="1152128"/>
          </a:xfrm>
          <a:prstGeom prst="rect">
            <a:avLst/>
          </a:prstGeom>
          <a:noFill/>
        </p:spPr>
      </p:pic>
      <p:pic>
        <p:nvPicPr>
          <p:cNvPr id="31748" name="Picture 4" descr="https://imap.workoutshop.ru/upload/iblock/7ee/7eed028aceca8b4aad87a418333d4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8720" y="3068960"/>
            <a:ext cx="1016224" cy="1016224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88840"/>
            <a:ext cx="90487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915816" y="2492896"/>
            <a:ext cx="12961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88024" y="2492896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788024" y="2276872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48064" y="2276872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148064" y="2204864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08104" y="22048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508104" y="2204864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796136" y="2204864"/>
            <a:ext cx="7200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796136" y="2204864"/>
            <a:ext cx="43204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228184" y="220486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988840"/>
            <a:ext cx="1143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8028384" y="1988840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412776" y="4941168"/>
            <a:ext cx="648072" cy="7200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-1620688" y="5373216"/>
            <a:ext cx="432048" cy="36004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843808" y="3789040"/>
            <a:ext cx="1368152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0720791">
            <a:off x="4724531" y="3787945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731937">
            <a:off x="5442377" y="3877715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8967059">
            <a:off x="6848968" y="3865089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719642">
            <a:off x="7780593" y="3869683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987824" y="3429000"/>
            <a:ext cx="936104" cy="936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059832" y="3429000"/>
            <a:ext cx="576064" cy="1008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827584" y="3789040"/>
            <a:ext cx="1368152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797152"/>
            <a:ext cx="1676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771800" y="5013175"/>
            <a:ext cx="1644183" cy="11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2699792" y="4869160"/>
            <a:ext cx="172819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2627784" y="5085184"/>
            <a:ext cx="21602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355976" y="5085184"/>
            <a:ext cx="144016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4788024" y="4941168"/>
            <a:ext cx="1512168" cy="11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6948264" y="5013176"/>
            <a:ext cx="152797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72815"/>
          <a:ext cx="8229600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488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816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1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http://vseodereve.ru/wp-content/uploads/2016/09/tekstura_zebr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6872" y="260648"/>
            <a:ext cx="1843405" cy="1152128"/>
          </a:xfrm>
          <a:prstGeom prst="rect">
            <a:avLst/>
          </a:prstGeom>
          <a:noFill/>
        </p:spPr>
      </p:pic>
      <p:pic>
        <p:nvPicPr>
          <p:cNvPr id="31748" name="Picture 4" descr="https://imap.workoutshop.ru/upload/iblock/7ee/7eed028aceca8b4aad87a418333d4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0"/>
            <a:ext cx="1736304" cy="1736304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88840"/>
            <a:ext cx="90487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915816" y="2492896"/>
            <a:ext cx="12961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88024" y="2492896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788024" y="2276872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48064" y="2276872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148064" y="2204864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08104" y="22048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508104" y="2204864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796136" y="2204864"/>
            <a:ext cx="7200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796136" y="2204864"/>
            <a:ext cx="43204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228184" y="220486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988840"/>
            <a:ext cx="1143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8028384" y="1988840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412776" y="4941168"/>
            <a:ext cx="648072" cy="7200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-1620688" y="5373216"/>
            <a:ext cx="432048" cy="36004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843808" y="3789040"/>
            <a:ext cx="1368152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0720791">
            <a:off x="4724531" y="3787945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731937">
            <a:off x="5442377" y="3877715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8967059">
            <a:off x="6848968" y="3865089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719642">
            <a:off x="7780593" y="3869683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987824" y="3429000"/>
            <a:ext cx="936104" cy="936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059832" y="3429000"/>
            <a:ext cx="576064" cy="1008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827584" y="3789040"/>
            <a:ext cx="1368152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797152"/>
            <a:ext cx="1676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771800" y="5013175"/>
            <a:ext cx="1644183" cy="11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2699792" y="4869160"/>
            <a:ext cx="172819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2627784" y="5085184"/>
            <a:ext cx="21602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355976" y="5085184"/>
            <a:ext cx="144016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4788024" y="4941168"/>
            <a:ext cx="1512168" cy="11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6948264" y="5013176"/>
            <a:ext cx="152797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72815"/>
          <a:ext cx="8229600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488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816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1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http://vseodereve.ru/wp-content/uploads/2016/09/tekstura_zebr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0768" y="980728"/>
            <a:ext cx="1843405" cy="1152128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90487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915816" y="2492896"/>
            <a:ext cx="12961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88024" y="2492896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788024" y="2276872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48064" y="2276872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148064" y="2204864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08104" y="22048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508104" y="2204864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796136" y="2204864"/>
            <a:ext cx="7200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796136" y="2204864"/>
            <a:ext cx="43204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228184" y="220486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988840"/>
            <a:ext cx="1143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8028384" y="1988840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412776" y="4941168"/>
            <a:ext cx="648072" cy="7200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-1620688" y="5373216"/>
            <a:ext cx="432048" cy="36004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843808" y="3789040"/>
            <a:ext cx="1368152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0720791">
            <a:off x="4724531" y="3787945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731937">
            <a:off x="5442377" y="3877715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8967059">
            <a:off x="6848968" y="3865089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719642">
            <a:off x="7780593" y="3869683"/>
            <a:ext cx="720080" cy="2113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987824" y="3429000"/>
            <a:ext cx="936104" cy="936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059832" y="3429000"/>
            <a:ext cx="576064" cy="1008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827584" y="3789040"/>
            <a:ext cx="1368152" cy="216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97152"/>
            <a:ext cx="1676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6" cstate="print">
            <a:lum bright="40000"/>
          </a:blip>
          <a:srcRect/>
          <a:stretch>
            <a:fillRect/>
          </a:stretch>
        </p:blipFill>
        <p:spPr bwMode="auto">
          <a:xfrm>
            <a:off x="2771800" y="5013175"/>
            <a:ext cx="1644183" cy="11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2699792" y="4869160"/>
            <a:ext cx="172819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2627784" y="5085184"/>
            <a:ext cx="21602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355976" y="5085184"/>
            <a:ext cx="144016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4788024" y="4941168"/>
            <a:ext cx="1512168" cy="11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6948264" y="5013176"/>
            <a:ext cx="152797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188640"/>
            <a:ext cx="2111251" cy="151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1798641" cy="144016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1798641" cy="1440160"/>
          </a:xfrm>
          <a:prstGeom prst="rect">
            <a:avLst/>
          </a:prstGeom>
          <a:noFill/>
        </p:spPr>
      </p:pic>
      <p:pic>
        <p:nvPicPr>
          <p:cNvPr id="25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1798641" cy="144016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95736" y="54868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Билет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744" y="2492896"/>
            <a:ext cx="1866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8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Билет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67744" y="5013176"/>
            <a:ext cx="1866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Билет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://vseodereve.ru/wp-content/uploads/2016/09/tekstura_zebr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2649895" cy="16561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20720791">
            <a:off x="989482" y="3800121"/>
            <a:ext cx="1260380" cy="2658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534954">
            <a:off x="2263367" y="3904115"/>
            <a:ext cx="1260380" cy="2658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691680" y="4725144"/>
            <a:ext cx="2016224" cy="15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483768" y="2636912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483768" y="2204864"/>
            <a:ext cx="50405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987824" y="220486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987824" y="1988840"/>
            <a:ext cx="792088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3707904" y="1988840"/>
            <a:ext cx="7200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707904" y="2132856"/>
            <a:ext cx="43204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139952" y="213285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139952" y="1988840"/>
            <a:ext cx="57606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4572000" y="1988840"/>
            <a:ext cx="14401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572000" y="2132856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4716016" y="2132856"/>
            <a:ext cx="216024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s://imap.workoutshop.ru/upload/iblock/7ee/7eed028aceca8b4aad87a418333d4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2232248" cy="2232248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483768" y="2492896"/>
            <a:ext cx="17281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99592" y="3573016"/>
            <a:ext cx="1872208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1475656" y="3068960"/>
            <a:ext cx="648072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547664" y="3068960"/>
            <a:ext cx="504056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763688" y="4837477"/>
            <a:ext cx="2160240" cy="15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691680" y="4653136"/>
            <a:ext cx="23762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547664" y="4653136"/>
            <a:ext cx="28803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707904" y="4725144"/>
            <a:ext cx="36004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2111251" cy="151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763688" y="4941168"/>
            <a:ext cx="2016224" cy="145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8967059">
            <a:off x="755928" y="3799595"/>
            <a:ext cx="1117981" cy="2436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2719642">
            <a:off x="1868397" y="3859709"/>
            <a:ext cx="1121910" cy="2542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844824"/>
            <a:ext cx="177902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6720539" y="479553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1031908" y="839592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vseodereve.ru/wp-content/uploads/2016/09/tekstura_zebr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4864" y="3501008"/>
            <a:ext cx="1843405" cy="1152128"/>
          </a:xfrm>
          <a:prstGeom prst="rect">
            <a:avLst/>
          </a:prstGeom>
          <a:noFill/>
        </p:spPr>
      </p:pic>
      <p:pic>
        <p:nvPicPr>
          <p:cNvPr id="33794" name="Picture 2" descr="C:\Users\admin\Documents\оля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196752"/>
            <a:ext cx="1852613" cy="1165225"/>
          </a:xfrm>
          <a:prstGeom prst="rect">
            <a:avLst/>
          </a:prstGeom>
          <a:noFill/>
        </p:spPr>
      </p:pic>
      <p:pic>
        <p:nvPicPr>
          <p:cNvPr id="33795" name="Picture 3" descr="C:\Users\admin\Documents\оля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340768"/>
            <a:ext cx="1852613" cy="1165225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3059832" y="162880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flipV="1">
            <a:off x="5868144" y="1628799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815882" y="4223968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6720540" y="4007944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C:\Users\admin\Documents\оля\Рисуно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37112"/>
            <a:ext cx="1749425" cy="1749425"/>
          </a:xfrm>
          <a:prstGeom prst="rect">
            <a:avLst/>
          </a:prstGeom>
          <a:noFill/>
        </p:spPr>
      </p:pic>
      <p:pic>
        <p:nvPicPr>
          <p:cNvPr id="33797" name="Picture 5" descr="C:\Users\admin\Documents\оля\Рисуно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437112"/>
            <a:ext cx="1749425" cy="1749425"/>
          </a:xfrm>
          <a:prstGeom prst="rect">
            <a:avLst/>
          </a:prstGeom>
          <a:noFill/>
        </p:spPr>
      </p:pic>
      <p:sp>
        <p:nvSpPr>
          <p:cNvPr id="15" name="Стрелка вправо 14"/>
          <p:cNvSpPr/>
          <p:nvPr/>
        </p:nvSpPr>
        <p:spPr>
          <a:xfrm>
            <a:off x="2915816" y="5013176"/>
            <a:ext cx="432048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724128" y="5085184"/>
            <a:ext cx="432048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2976124" y="767585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2544075" y="4367984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178453">
            <a:off x="4921776" y="913610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606524">
            <a:off x="4327022" y="4449209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dmin\Documents\ол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93594">
            <a:off x="3785180" y="1208350"/>
            <a:ext cx="1852613" cy="1165225"/>
          </a:xfrm>
          <a:prstGeom prst="rect">
            <a:avLst/>
          </a:prstGeom>
          <a:noFill/>
        </p:spPr>
      </p:pic>
      <p:pic>
        <p:nvPicPr>
          <p:cNvPr id="4" name="Picture 4" descr="C:\Users\admin\Documents\оля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85319">
            <a:off x="3419872" y="4437112"/>
            <a:ext cx="1749425" cy="1749425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>
            <a:off x="5004048" y="54868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788024" y="422108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3779912" y="54868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3203848" y="422108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2040020" y="4079951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644769">
            <a:off x="4218439" y="4229784"/>
            <a:ext cx="174774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1031908" y="839592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31360">
            <a:off x="6648531" y="263528"/>
            <a:ext cx="1611131" cy="193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admin\Documents\оля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2127250" cy="1524000"/>
          </a:xfrm>
          <a:prstGeom prst="rect">
            <a:avLst/>
          </a:prstGeom>
          <a:noFill/>
        </p:spPr>
      </p:pic>
      <p:pic>
        <p:nvPicPr>
          <p:cNvPr id="34819" name="Picture 3" descr="C:\Users\admin\Documents\оля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908720"/>
            <a:ext cx="2127250" cy="1524000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3059832" y="1484784"/>
            <a:ext cx="432048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652120" y="155679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admin\Documents\оля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365104"/>
            <a:ext cx="2127250" cy="1524000"/>
          </a:xfrm>
          <a:prstGeom prst="rect">
            <a:avLst/>
          </a:prstGeom>
          <a:noFill/>
        </p:spPr>
      </p:pic>
      <p:sp>
        <p:nvSpPr>
          <p:cNvPr id="13" name="Стрелка вправо 12"/>
          <p:cNvSpPr/>
          <p:nvPr/>
        </p:nvSpPr>
        <p:spPr>
          <a:xfrm rot="10800000">
            <a:off x="2915816" y="3933055"/>
            <a:ext cx="648072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716016" y="3933056"/>
            <a:ext cx="648072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admin\Documents\оля\голубая-вода-934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1800200" cy="1800200"/>
          </a:xfrm>
          <a:prstGeom prst="rect">
            <a:avLst/>
          </a:prstGeom>
          <a:noFill/>
        </p:spPr>
      </p:pic>
      <p:pic>
        <p:nvPicPr>
          <p:cNvPr id="5" name="Picture 2" descr="C:\Users\admin\Documents\ол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00808"/>
            <a:ext cx="1348557" cy="848192"/>
          </a:xfrm>
          <a:prstGeom prst="rect">
            <a:avLst/>
          </a:prstGeom>
          <a:noFill/>
        </p:spPr>
      </p:pic>
      <p:pic>
        <p:nvPicPr>
          <p:cNvPr id="6" name="Picture 2" descr="C:\Users\admin\Documents\ол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24744"/>
            <a:ext cx="1717304" cy="1080120"/>
          </a:xfrm>
          <a:prstGeom prst="rect">
            <a:avLst/>
          </a:prstGeom>
          <a:noFill/>
        </p:spPr>
      </p:pic>
      <p:pic>
        <p:nvPicPr>
          <p:cNvPr id="7" name="Picture 2" descr="C:\Users\admin\Documents\оля\голубая-вода-934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692696"/>
            <a:ext cx="1800200" cy="1800200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5580112" y="141277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admin\Documents\оля\голубая-вода-934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93096"/>
            <a:ext cx="1800200" cy="1800200"/>
          </a:xfrm>
          <a:prstGeom prst="rect">
            <a:avLst/>
          </a:prstGeom>
          <a:noFill/>
        </p:spPr>
      </p:pic>
      <p:pic>
        <p:nvPicPr>
          <p:cNvPr id="10" name="Picture 2" descr="C:\Users\admin\Documents\оля\голубая-вода-934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933056"/>
            <a:ext cx="1800200" cy="1800200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5652120" y="4797152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:\Users\admin\Documents\оля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85319">
            <a:off x="1176065" y="5145631"/>
            <a:ext cx="1749425" cy="1749425"/>
          </a:xfrm>
          <a:prstGeom prst="rect">
            <a:avLst/>
          </a:prstGeom>
          <a:noFill/>
        </p:spPr>
      </p:pic>
      <p:pic>
        <p:nvPicPr>
          <p:cNvPr id="13" name="Picture 4" descr="C:\Users\admin\Documents\оля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85319">
            <a:off x="3480320" y="4065513"/>
            <a:ext cx="1749425" cy="174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ocuments\оля\голубая-вода-934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1800200" cy="1800200"/>
          </a:xfrm>
          <a:prstGeom prst="rect">
            <a:avLst/>
          </a:prstGeom>
          <a:noFill/>
        </p:spPr>
      </p:pic>
      <p:pic>
        <p:nvPicPr>
          <p:cNvPr id="5" name="Picture 2" descr="C:\Users\admin\Documents\оля\голубая-вода-934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48680"/>
            <a:ext cx="1800200" cy="180020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5580112" y="141277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admin\Documents\оля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2776"/>
            <a:ext cx="1440160" cy="1031756"/>
          </a:xfrm>
          <a:prstGeom prst="rect">
            <a:avLst/>
          </a:prstGeom>
          <a:noFill/>
        </p:spPr>
      </p:pic>
      <p:pic>
        <p:nvPicPr>
          <p:cNvPr id="8" name="Picture 2" descr="C:\Users\admin\Documents\оля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052736"/>
            <a:ext cx="1440160" cy="1031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548680"/>
          <a:ext cx="8424936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/>
                <a:gridCol w="1404156"/>
                <a:gridCol w="1404156"/>
                <a:gridCol w="1404156"/>
                <a:gridCol w="1404156"/>
                <a:gridCol w="1404156"/>
              </a:tblGrid>
              <a:tr h="1080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5085184"/>
          <a:ext cx="8496942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/>
                <a:gridCol w="1416157"/>
                <a:gridCol w="1416157"/>
                <a:gridCol w="1416157"/>
                <a:gridCol w="1416157"/>
                <a:gridCol w="1416157"/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3568" y="404664"/>
            <a:ext cx="6222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332656"/>
            <a:ext cx="7441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332656"/>
            <a:ext cx="6928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44803" y="332656"/>
            <a:ext cx="7008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00192" y="332656"/>
            <a:ext cx="6222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40352" y="260648"/>
            <a:ext cx="7617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045029" y="1626919"/>
            <a:ext cx="5650248" cy="3408219"/>
          </a:xfrm>
          <a:custGeom>
            <a:avLst/>
            <a:gdLst>
              <a:gd name="connsiteX0" fmla="*/ 2707574 w 5650248"/>
              <a:gd name="connsiteY0" fmla="*/ 0 h 3408219"/>
              <a:gd name="connsiteX1" fmla="*/ 2719449 w 5650248"/>
              <a:gd name="connsiteY1" fmla="*/ 95003 h 3408219"/>
              <a:gd name="connsiteX2" fmla="*/ 2778826 w 5650248"/>
              <a:gd name="connsiteY2" fmla="*/ 154380 h 3408219"/>
              <a:gd name="connsiteX3" fmla="*/ 2814452 w 5650248"/>
              <a:gd name="connsiteY3" fmla="*/ 190006 h 3408219"/>
              <a:gd name="connsiteX4" fmla="*/ 2885703 w 5650248"/>
              <a:gd name="connsiteY4" fmla="*/ 237507 h 3408219"/>
              <a:gd name="connsiteX5" fmla="*/ 2992581 w 5650248"/>
              <a:gd name="connsiteY5" fmla="*/ 332510 h 3408219"/>
              <a:gd name="connsiteX6" fmla="*/ 3051958 w 5650248"/>
              <a:gd name="connsiteY6" fmla="*/ 391886 h 3408219"/>
              <a:gd name="connsiteX7" fmla="*/ 3111335 w 5650248"/>
              <a:gd name="connsiteY7" fmla="*/ 451263 h 3408219"/>
              <a:gd name="connsiteX8" fmla="*/ 3170711 w 5650248"/>
              <a:gd name="connsiteY8" fmla="*/ 558141 h 3408219"/>
              <a:gd name="connsiteX9" fmla="*/ 3182587 w 5650248"/>
              <a:gd name="connsiteY9" fmla="*/ 605642 h 3408219"/>
              <a:gd name="connsiteX10" fmla="*/ 3146961 w 5650248"/>
              <a:gd name="connsiteY10" fmla="*/ 760021 h 3408219"/>
              <a:gd name="connsiteX11" fmla="*/ 3111335 w 5650248"/>
              <a:gd name="connsiteY11" fmla="*/ 783772 h 3408219"/>
              <a:gd name="connsiteX12" fmla="*/ 3087584 w 5650248"/>
              <a:gd name="connsiteY12" fmla="*/ 819398 h 3408219"/>
              <a:gd name="connsiteX13" fmla="*/ 3016332 w 5650248"/>
              <a:gd name="connsiteY13" fmla="*/ 855024 h 3408219"/>
              <a:gd name="connsiteX14" fmla="*/ 2909454 w 5650248"/>
              <a:gd name="connsiteY14" fmla="*/ 914400 h 3408219"/>
              <a:gd name="connsiteX15" fmla="*/ 2743200 w 5650248"/>
              <a:gd name="connsiteY15" fmla="*/ 926276 h 3408219"/>
              <a:gd name="connsiteX16" fmla="*/ 2660072 w 5650248"/>
              <a:gd name="connsiteY16" fmla="*/ 950026 h 3408219"/>
              <a:gd name="connsiteX17" fmla="*/ 2576945 w 5650248"/>
              <a:gd name="connsiteY17" fmla="*/ 973777 h 3408219"/>
              <a:gd name="connsiteX18" fmla="*/ 2422566 w 5650248"/>
              <a:gd name="connsiteY18" fmla="*/ 997528 h 3408219"/>
              <a:gd name="connsiteX19" fmla="*/ 2351314 w 5650248"/>
              <a:gd name="connsiteY19" fmla="*/ 1009403 h 3408219"/>
              <a:gd name="connsiteX20" fmla="*/ 2268187 w 5650248"/>
              <a:gd name="connsiteY20" fmla="*/ 1033154 h 3408219"/>
              <a:gd name="connsiteX21" fmla="*/ 2196935 w 5650248"/>
              <a:gd name="connsiteY21" fmla="*/ 1045029 h 3408219"/>
              <a:gd name="connsiteX22" fmla="*/ 2125683 w 5650248"/>
              <a:gd name="connsiteY22" fmla="*/ 1068780 h 3408219"/>
              <a:gd name="connsiteX23" fmla="*/ 2125683 w 5650248"/>
              <a:gd name="connsiteY23" fmla="*/ 1282536 h 3408219"/>
              <a:gd name="connsiteX24" fmla="*/ 2173184 w 5650248"/>
              <a:gd name="connsiteY24" fmla="*/ 1353787 h 3408219"/>
              <a:gd name="connsiteX25" fmla="*/ 2220685 w 5650248"/>
              <a:gd name="connsiteY25" fmla="*/ 1365663 h 3408219"/>
              <a:gd name="connsiteX26" fmla="*/ 2291937 w 5650248"/>
              <a:gd name="connsiteY26" fmla="*/ 1401289 h 3408219"/>
              <a:gd name="connsiteX27" fmla="*/ 2327563 w 5650248"/>
              <a:gd name="connsiteY27" fmla="*/ 1425039 h 3408219"/>
              <a:gd name="connsiteX28" fmla="*/ 4417620 w 5650248"/>
              <a:gd name="connsiteY28" fmla="*/ 1436915 h 3408219"/>
              <a:gd name="connsiteX29" fmla="*/ 4512623 w 5650248"/>
              <a:gd name="connsiteY29" fmla="*/ 1448790 h 3408219"/>
              <a:gd name="connsiteX30" fmla="*/ 4583875 w 5650248"/>
              <a:gd name="connsiteY30" fmla="*/ 1472541 h 3408219"/>
              <a:gd name="connsiteX31" fmla="*/ 4619501 w 5650248"/>
              <a:gd name="connsiteY31" fmla="*/ 1484416 h 3408219"/>
              <a:gd name="connsiteX32" fmla="*/ 4702628 w 5650248"/>
              <a:gd name="connsiteY32" fmla="*/ 1496291 h 3408219"/>
              <a:gd name="connsiteX33" fmla="*/ 4785755 w 5650248"/>
              <a:gd name="connsiteY33" fmla="*/ 1520042 h 3408219"/>
              <a:gd name="connsiteX34" fmla="*/ 4833257 w 5650248"/>
              <a:gd name="connsiteY34" fmla="*/ 1531917 h 3408219"/>
              <a:gd name="connsiteX35" fmla="*/ 4928259 w 5650248"/>
              <a:gd name="connsiteY35" fmla="*/ 1567543 h 3408219"/>
              <a:gd name="connsiteX36" fmla="*/ 5023262 w 5650248"/>
              <a:gd name="connsiteY36" fmla="*/ 1591294 h 3408219"/>
              <a:gd name="connsiteX37" fmla="*/ 5070763 w 5650248"/>
              <a:gd name="connsiteY37" fmla="*/ 1603169 h 3408219"/>
              <a:gd name="connsiteX38" fmla="*/ 5106389 w 5650248"/>
              <a:gd name="connsiteY38" fmla="*/ 1615045 h 3408219"/>
              <a:gd name="connsiteX39" fmla="*/ 5189516 w 5650248"/>
              <a:gd name="connsiteY39" fmla="*/ 1638795 h 3408219"/>
              <a:gd name="connsiteX40" fmla="*/ 5272644 w 5650248"/>
              <a:gd name="connsiteY40" fmla="*/ 1674421 h 3408219"/>
              <a:gd name="connsiteX41" fmla="*/ 5367646 w 5650248"/>
              <a:gd name="connsiteY41" fmla="*/ 1733798 h 3408219"/>
              <a:gd name="connsiteX42" fmla="*/ 5403272 w 5650248"/>
              <a:gd name="connsiteY42" fmla="*/ 1745673 h 3408219"/>
              <a:gd name="connsiteX43" fmla="*/ 5450774 w 5650248"/>
              <a:gd name="connsiteY43" fmla="*/ 1769424 h 3408219"/>
              <a:gd name="connsiteX44" fmla="*/ 5486400 w 5650248"/>
              <a:gd name="connsiteY44" fmla="*/ 1781299 h 3408219"/>
              <a:gd name="connsiteX45" fmla="*/ 5569527 w 5650248"/>
              <a:gd name="connsiteY45" fmla="*/ 1828800 h 3408219"/>
              <a:gd name="connsiteX46" fmla="*/ 5628903 w 5650248"/>
              <a:gd name="connsiteY46" fmla="*/ 1935678 h 3408219"/>
              <a:gd name="connsiteX47" fmla="*/ 5640779 w 5650248"/>
              <a:gd name="connsiteY47" fmla="*/ 1995055 h 3408219"/>
              <a:gd name="connsiteX48" fmla="*/ 5617028 w 5650248"/>
              <a:gd name="connsiteY48" fmla="*/ 2220686 h 3408219"/>
              <a:gd name="connsiteX49" fmla="*/ 5605153 w 5650248"/>
              <a:gd name="connsiteY49" fmla="*/ 2268187 h 3408219"/>
              <a:gd name="connsiteX50" fmla="*/ 5581402 w 5650248"/>
              <a:gd name="connsiteY50" fmla="*/ 2303813 h 3408219"/>
              <a:gd name="connsiteX51" fmla="*/ 5498275 w 5650248"/>
              <a:gd name="connsiteY51" fmla="*/ 2375065 h 3408219"/>
              <a:gd name="connsiteX52" fmla="*/ 5367646 w 5650248"/>
              <a:gd name="connsiteY52" fmla="*/ 2398816 h 3408219"/>
              <a:gd name="connsiteX53" fmla="*/ 5237018 w 5650248"/>
              <a:gd name="connsiteY53" fmla="*/ 2422567 h 3408219"/>
              <a:gd name="connsiteX54" fmla="*/ 5189516 w 5650248"/>
              <a:gd name="connsiteY54" fmla="*/ 2434442 h 3408219"/>
              <a:gd name="connsiteX55" fmla="*/ 5130140 w 5650248"/>
              <a:gd name="connsiteY55" fmla="*/ 2446317 h 3408219"/>
              <a:gd name="connsiteX56" fmla="*/ 2410690 w 5650248"/>
              <a:gd name="connsiteY56" fmla="*/ 2434442 h 3408219"/>
              <a:gd name="connsiteX57" fmla="*/ 2244436 w 5650248"/>
              <a:gd name="connsiteY57" fmla="*/ 2398816 h 3408219"/>
              <a:gd name="connsiteX58" fmla="*/ 2018805 w 5650248"/>
              <a:gd name="connsiteY58" fmla="*/ 2363190 h 3408219"/>
              <a:gd name="connsiteX59" fmla="*/ 843148 w 5650248"/>
              <a:gd name="connsiteY59" fmla="*/ 2375065 h 3408219"/>
              <a:gd name="connsiteX60" fmla="*/ 807522 w 5650248"/>
              <a:gd name="connsiteY60" fmla="*/ 2386941 h 3408219"/>
              <a:gd name="connsiteX61" fmla="*/ 700644 w 5650248"/>
              <a:gd name="connsiteY61" fmla="*/ 2434442 h 3408219"/>
              <a:gd name="connsiteX62" fmla="*/ 629392 w 5650248"/>
              <a:gd name="connsiteY62" fmla="*/ 2458193 h 3408219"/>
              <a:gd name="connsiteX63" fmla="*/ 558140 w 5650248"/>
              <a:gd name="connsiteY63" fmla="*/ 2493819 h 3408219"/>
              <a:gd name="connsiteX64" fmla="*/ 475013 w 5650248"/>
              <a:gd name="connsiteY64" fmla="*/ 2529445 h 3408219"/>
              <a:gd name="connsiteX65" fmla="*/ 332509 w 5650248"/>
              <a:gd name="connsiteY65" fmla="*/ 2600697 h 3408219"/>
              <a:gd name="connsiteX66" fmla="*/ 296883 w 5650248"/>
              <a:gd name="connsiteY66" fmla="*/ 2612572 h 3408219"/>
              <a:gd name="connsiteX67" fmla="*/ 261257 w 5650248"/>
              <a:gd name="connsiteY67" fmla="*/ 2636323 h 3408219"/>
              <a:gd name="connsiteX68" fmla="*/ 190005 w 5650248"/>
              <a:gd name="connsiteY68" fmla="*/ 2707575 h 3408219"/>
              <a:gd name="connsiteX69" fmla="*/ 178129 w 5650248"/>
              <a:gd name="connsiteY69" fmla="*/ 2743200 h 3408219"/>
              <a:gd name="connsiteX70" fmla="*/ 154379 w 5650248"/>
              <a:gd name="connsiteY70" fmla="*/ 2778826 h 3408219"/>
              <a:gd name="connsiteX71" fmla="*/ 142503 w 5650248"/>
              <a:gd name="connsiteY71" fmla="*/ 2826328 h 3408219"/>
              <a:gd name="connsiteX72" fmla="*/ 106877 w 5650248"/>
              <a:gd name="connsiteY72" fmla="*/ 2909455 h 3408219"/>
              <a:gd name="connsiteX73" fmla="*/ 95002 w 5650248"/>
              <a:gd name="connsiteY73" fmla="*/ 2956956 h 3408219"/>
              <a:gd name="connsiteX74" fmla="*/ 71252 w 5650248"/>
              <a:gd name="connsiteY74" fmla="*/ 3028208 h 3408219"/>
              <a:gd name="connsiteX75" fmla="*/ 59376 w 5650248"/>
              <a:gd name="connsiteY75" fmla="*/ 3075710 h 3408219"/>
              <a:gd name="connsiteX76" fmla="*/ 47501 w 5650248"/>
              <a:gd name="connsiteY76" fmla="*/ 3111336 h 3408219"/>
              <a:gd name="connsiteX77" fmla="*/ 23750 w 5650248"/>
              <a:gd name="connsiteY77" fmla="*/ 3241964 h 3408219"/>
              <a:gd name="connsiteX78" fmla="*/ 11875 w 5650248"/>
              <a:gd name="connsiteY78" fmla="*/ 3277590 h 3408219"/>
              <a:gd name="connsiteX79" fmla="*/ 0 w 5650248"/>
              <a:gd name="connsiteY79" fmla="*/ 3408219 h 340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650248" h="3408219">
                <a:moveTo>
                  <a:pt x="2707574" y="0"/>
                </a:moveTo>
                <a:cubicBezTo>
                  <a:pt x="2711532" y="31668"/>
                  <a:pt x="2711052" y="64213"/>
                  <a:pt x="2719449" y="95003"/>
                </a:cubicBezTo>
                <a:cubicBezTo>
                  <a:pt x="2729694" y="132568"/>
                  <a:pt x="2752748" y="132648"/>
                  <a:pt x="2778826" y="154380"/>
                </a:cubicBezTo>
                <a:cubicBezTo>
                  <a:pt x="2791728" y="165131"/>
                  <a:pt x="2801195" y="179695"/>
                  <a:pt x="2814452" y="190006"/>
                </a:cubicBezTo>
                <a:cubicBezTo>
                  <a:pt x="2836984" y="207531"/>
                  <a:pt x="2865519" y="217323"/>
                  <a:pt x="2885703" y="237507"/>
                </a:cubicBezTo>
                <a:cubicBezTo>
                  <a:pt x="2967047" y="318851"/>
                  <a:pt x="2929008" y="290127"/>
                  <a:pt x="2992581" y="332510"/>
                </a:cubicBezTo>
                <a:cubicBezTo>
                  <a:pt x="3055917" y="427513"/>
                  <a:pt x="2972788" y="312718"/>
                  <a:pt x="3051958" y="391886"/>
                </a:cubicBezTo>
                <a:cubicBezTo>
                  <a:pt x="3131131" y="471058"/>
                  <a:pt x="3016328" y="387924"/>
                  <a:pt x="3111335" y="451263"/>
                </a:cubicBezTo>
                <a:cubicBezTo>
                  <a:pt x="3153867" y="515061"/>
                  <a:pt x="3155034" y="503271"/>
                  <a:pt x="3170711" y="558141"/>
                </a:cubicBezTo>
                <a:cubicBezTo>
                  <a:pt x="3175195" y="573834"/>
                  <a:pt x="3178628" y="589808"/>
                  <a:pt x="3182587" y="605642"/>
                </a:cubicBezTo>
                <a:cubicBezTo>
                  <a:pt x="3176386" y="667644"/>
                  <a:pt x="3190232" y="716749"/>
                  <a:pt x="3146961" y="760021"/>
                </a:cubicBezTo>
                <a:cubicBezTo>
                  <a:pt x="3136869" y="770113"/>
                  <a:pt x="3123210" y="775855"/>
                  <a:pt x="3111335" y="783772"/>
                </a:cubicBezTo>
                <a:cubicBezTo>
                  <a:pt x="3103418" y="795647"/>
                  <a:pt x="3097676" y="809306"/>
                  <a:pt x="3087584" y="819398"/>
                </a:cubicBezTo>
                <a:cubicBezTo>
                  <a:pt x="3064562" y="842420"/>
                  <a:pt x="3045309" y="845365"/>
                  <a:pt x="3016332" y="855024"/>
                </a:cubicBezTo>
                <a:cubicBezTo>
                  <a:pt x="2990838" y="872020"/>
                  <a:pt x="2947526" y="909921"/>
                  <a:pt x="2909454" y="914400"/>
                </a:cubicBezTo>
                <a:cubicBezTo>
                  <a:pt x="2854275" y="920892"/>
                  <a:pt x="2798618" y="922317"/>
                  <a:pt x="2743200" y="926276"/>
                </a:cubicBezTo>
                <a:cubicBezTo>
                  <a:pt x="2657761" y="954755"/>
                  <a:pt x="2764478" y="920195"/>
                  <a:pt x="2660072" y="950026"/>
                </a:cubicBezTo>
                <a:cubicBezTo>
                  <a:pt x="2607244" y="965120"/>
                  <a:pt x="2638831" y="961400"/>
                  <a:pt x="2576945" y="973777"/>
                </a:cubicBezTo>
                <a:cubicBezTo>
                  <a:pt x="2527595" y="983647"/>
                  <a:pt x="2471973" y="989927"/>
                  <a:pt x="2422566" y="997528"/>
                </a:cubicBezTo>
                <a:cubicBezTo>
                  <a:pt x="2398768" y="1001189"/>
                  <a:pt x="2374776" y="1003989"/>
                  <a:pt x="2351314" y="1009403"/>
                </a:cubicBezTo>
                <a:cubicBezTo>
                  <a:pt x="2323234" y="1015883"/>
                  <a:pt x="2296267" y="1026674"/>
                  <a:pt x="2268187" y="1033154"/>
                </a:cubicBezTo>
                <a:cubicBezTo>
                  <a:pt x="2244725" y="1038568"/>
                  <a:pt x="2220294" y="1039189"/>
                  <a:pt x="2196935" y="1045029"/>
                </a:cubicBezTo>
                <a:cubicBezTo>
                  <a:pt x="2172647" y="1051101"/>
                  <a:pt x="2125683" y="1068780"/>
                  <a:pt x="2125683" y="1068780"/>
                </a:cubicBezTo>
                <a:cubicBezTo>
                  <a:pt x="2098998" y="1148832"/>
                  <a:pt x="2093912" y="1149099"/>
                  <a:pt x="2125683" y="1282536"/>
                </a:cubicBezTo>
                <a:cubicBezTo>
                  <a:pt x="2132295" y="1310304"/>
                  <a:pt x="2145492" y="1346864"/>
                  <a:pt x="2173184" y="1353787"/>
                </a:cubicBezTo>
                <a:lnTo>
                  <a:pt x="2220685" y="1365663"/>
                </a:lnTo>
                <a:cubicBezTo>
                  <a:pt x="2322783" y="1433727"/>
                  <a:pt x="2193605" y="1352123"/>
                  <a:pt x="2291937" y="1401289"/>
                </a:cubicBezTo>
                <a:cubicBezTo>
                  <a:pt x="2304702" y="1407672"/>
                  <a:pt x="2313293" y="1424800"/>
                  <a:pt x="2327563" y="1425039"/>
                </a:cubicBezTo>
                <a:cubicBezTo>
                  <a:pt x="3024162" y="1436714"/>
                  <a:pt x="3720934" y="1432956"/>
                  <a:pt x="4417620" y="1436915"/>
                </a:cubicBezTo>
                <a:cubicBezTo>
                  <a:pt x="4449288" y="1440873"/>
                  <a:pt x="4481417" y="1442103"/>
                  <a:pt x="4512623" y="1448790"/>
                </a:cubicBezTo>
                <a:cubicBezTo>
                  <a:pt x="4537103" y="1454036"/>
                  <a:pt x="4560124" y="1464624"/>
                  <a:pt x="4583875" y="1472541"/>
                </a:cubicBezTo>
                <a:cubicBezTo>
                  <a:pt x="4595750" y="1476499"/>
                  <a:pt x="4607109" y="1482646"/>
                  <a:pt x="4619501" y="1484416"/>
                </a:cubicBezTo>
                <a:cubicBezTo>
                  <a:pt x="4647210" y="1488374"/>
                  <a:pt x="4675089" y="1491284"/>
                  <a:pt x="4702628" y="1496291"/>
                </a:cubicBezTo>
                <a:cubicBezTo>
                  <a:pt x="4753666" y="1505571"/>
                  <a:pt x="4741247" y="1507326"/>
                  <a:pt x="4785755" y="1520042"/>
                </a:cubicBezTo>
                <a:cubicBezTo>
                  <a:pt x="4801448" y="1524526"/>
                  <a:pt x="4817423" y="1527959"/>
                  <a:pt x="4833257" y="1531917"/>
                </a:cubicBezTo>
                <a:cubicBezTo>
                  <a:pt x="4889340" y="1569306"/>
                  <a:pt x="4849708" y="1549416"/>
                  <a:pt x="4928259" y="1567543"/>
                </a:cubicBezTo>
                <a:cubicBezTo>
                  <a:pt x="4960065" y="1574883"/>
                  <a:pt x="4991594" y="1583377"/>
                  <a:pt x="5023262" y="1591294"/>
                </a:cubicBezTo>
                <a:cubicBezTo>
                  <a:pt x="5039096" y="1595252"/>
                  <a:pt x="5055280" y="1598008"/>
                  <a:pt x="5070763" y="1603169"/>
                </a:cubicBezTo>
                <a:cubicBezTo>
                  <a:pt x="5082638" y="1607128"/>
                  <a:pt x="5094353" y="1611606"/>
                  <a:pt x="5106389" y="1615045"/>
                </a:cubicBezTo>
                <a:cubicBezTo>
                  <a:pt x="5210794" y="1644876"/>
                  <a:pt x="5104077" y="1610316"/>
                  <a:pt x="5189516" y="1638795"/>
                </a:cubicBezTo>
                <a:cubicBezTo>
                  <a:pt x="5261715" y="1686928"/>
                  <a:pt x="5185003" y="1641556"/>
                  <a:pt x="5272644" y="1674421"/>
                </a:cubicBezTo>
                <a:cubicBezTo>
                  <a:pt x="5346492" y="1702114"/>
                  <a:pt x="5296318" y="1693040"/>
                  <a:pt x="5367646" y="1733798"/>
                </a:cubicBezTo>
                <a:cubicBezTo>
                  <a:pt x="5378514" y="1740008"/>
                  <a:pt x="5391766" y="1740742"/>
                  <a:pt x="5403272" y="1745673"/>
                </a:cubicBezTo>
                <a:cubicBezTo>
                  <a:pt x="5419544" y="1752646"/>
                  <a:pt x="5434502" y="1762451"/>
                  <a:pt x="5450774" y="1769424"/>
                </a:cubicBezTo>
                <a:cubicBezTo>
                  <a:pt x="5462280" y="1774355"/>
                  <a:pt x="5474894" y="1776368"/>
                  <a:pt x="5486400" y="1781299"/>
                </a:cubicBezTo>
                <a:cubicBezTo>
                  <a:pt x="5528583" y="1799377"/>
                  <a:pt x="5533751" y="1804950"/>
                  <a:pt x="5569527" y="1828800"/>
                </a:cubicBezTo>
                <a:cubicBezTo>
                  <a:pt x="5604909" y="1881873"/>
                  <a:pt x="5616361" y="1885512"/>
                  <a:pt x="5628903" y="1935678"/>
                </a:cubicBezTo>
                <a:cubicBezTo>
                  <a:pt x="5633798" y="1955260"/>
                  <a:pt x="5636820" y="1975263"/>
                  <a:pt x="5640779" y="1995055"/>
                </a:cubicBezTo>
                <a:cubicBezTo>
                  <a:pt x="5621644" y="2301191"/>
                  <a:pt x="5650248" y="2104414"/>
                  <a:pt x="5617028" y="2220686"/>
                </a:cubicBezTo>
                <a:cubicBezTo>
                  <a:pt x="5612544" y="2236379"/>
                  <a:pt x="5611582" y="2253186"/>
                  <a:pt x="5605153" y="2268187"/>
                </a:cubicBezTo>
                <a:cubicBezTo>
                  <a:pt x="5599531" y="2281305"/>
                  <a:pt x="5590539" y="2292849"/>
                  <a:pt x="5581402" y="2303813"/>
                </a:cubicBezTo>
                <a:cubicBezTo>
                  <a:pt x="5562259" y="2326785"/>
                  <a:pt x="5523293" y="2360769"/>
                  <a:pt x="5498275" y="2375065"/>
                </a:cubicBezTo>
                <a:cubicBezTo>
                  <a:pt x="5467518" y="2392641"/>
                  <a:pt x="5385467" y="2396588"/>
                  <a:pt x="5367646" y="2398816"/>
                </a:cubicBezTo>
                <a:cubicBezTo>
                  <a:pt x="5291211" y="2424294"/>
                  <a:pt x="5371295" y="2400187"/>
                  <a:pt x="5237018" y="2422567"/>
                </a:cubicBezTo>
                <a:cubicBezTo>
                  <a:pt x="5220919" y="2425250"/>
                  <a:pt x="5205449" y="2430902"/>
                  <a:pt x="5189516" y="2434442"/>
                </a:cubicBezTo>
                <a:cubicBezTo>
                  <a:pt x="5169813" y="2438820"/>
                  <a:pt x="5149932" y="2442359"/>
                  <a:pt x="5130140" y="2446317"/>
                </a:cubicBezTo>
                <a:lnTo>
                  <a:pt x="2410690" y="2434442"/>
                </a:lnTo>
                <a:cubicBezTo>
                  <a:pt x="2253117" y="2433118"/>
                  <a:pt x="2354643" y="2428205"/>
                  <a:pt x="2244436" y="2398816"/>
                </a:cubicBezTo>
                <a:cubicBezTo>
                  <a:pt x="2156489" y="2375363"/>
                  <a:pt x="2107239" y="2373016"/>
                  <a:pt x="2018805" y="2363190"/>
                </a:cubicBezTo>
                <a:lnTo>
                  <a:pt x="843148" y="2375065"/>
                </a:lnTo>
                <a:cubicBezTo>
                  <a:pt x="830633" y="2375310"/>
                  <a:pt x="819243" y="2382546"/>
                  <a:pt x="807522" y="2386941"/>
                </a:cubicBezTo>
                <a:cubicBezTo>
                  <a:pt x="486920" y="2507166"/>
                  <a:pt x="970496" y="2326499"/>
                  <a:pt x="700644" y="2434442"/>
                </a:cubicBezTo>
                <a:cubicBezTo>
                  <a:pt x="677399" y="2443740"/>
                  <a:pt x="650223" y="2444306"/>
                  <a:pt x="629392" y="2458193"/>
                </a:cubicBezTo>
                <a:cubicBezTo>
                  <a:pt x="527294" y="2526257"/>
                  <a:pt x="656472" y="2444653"/>
                  <a:pt x="558140" y="2493819"/>
                </a:cubicBezTo>
                <a:cubicBezTo>
                  <a:pt x="476132" y="2534823"/>
                  <a:pt x="573871" y="2504729"/>
                  <a:pt x="475013" y="2529445"/>
                </a:cubicBezTo>
                <a:cubicBezTo>
                  <a:pt x="382932" y="2590832"/>
                  <a:pt x="430839" y="2567920"/>
                  <a:pt x="332509" y="2600697"/>
                </a:cubicBezTo>
                <a:lnTo>
                  <a:pt x="296883" y="2612572"/>
                </a:lnTo>
                <a:cubicBezTo>
                  <a:pt x="285008" y="2620489"/>
                  <a:pt x="271924" y="2626841"/>
                  <a:pt x="261257" y="2636323"/>
                </a:cubicBezTo>
                <a:cubicBezTo>
                  <a:pt x="236153" y="2658638"/>
                  <a:pt x="190005" y="2707575"/>
                  <a:pt x="190005" y="2707575"/>
                </a:cubicBezTo>
                <a:cubicBezTo>
                  <a:pt x="186046" y="2719450"/>
                  <a:pt x="183727" y="2732004"/>
                  <a:pt x="178129" y="2743200"/>
                </a:cubicBezTo>
                <a:cubicBezTo>
                  <a:pt x="171746" y="2755965"/>
                  <a:pt x="160001" y="2765708"/>
                  <a:pt x="154379" y="2778826"/>
                </a:cubicBezTo>
                <a:cubicBezTo>
                  <a:pt x="147950" y="2793828"/>
                  <a:pt x="146987" y="2810635"/>
                  <a:pt x="142503" y="2826328"/>
                </a:cubicBezTo>
                <a:cubicBezTo>
                  <a:pt x="130853" y="2867102"/>
                  <a:pt x="127991" y="2867227"/>
                  <a:pt x="106877" y="2909455"/>
                </a:cubicBezTo>
                <a:cubicBezTo>
                  <a:pt x="102919" y="2925289"/>
                  <a:pt x="99692" y="2941323"/>
                  <a:pt x="95002" y="2956956"/>
                </a:cubicBezTo>
                <a:cubicBezTo>
                  <a:pt x="87808" y="2980936"/>
                  <a:pt x="77324" y="3003920"/>
                  <a:pt x="71252" y="3028208"/>
                </a:cubicBezTo>
                <a:cubicBezTo>
                  <a:pt x="67293" y="3044042"/>
                  <a:pt x="63860" y="3060017"/>
                  <a:pt x="59376" y="3075710"/>
                </a:cubicBezTo>
                <a:cubicBezTo>
                  <a:pt x="55937" y="3087746"/>
                  <a:pt x="50940" y="3099300"/>
                  <a:pt x="47501" y="3111336"/>
                </a:cubicBezTo>
                <a:cubicBezTo>
                  <a:pt x="24032" y="3193478"/>
                  <a:pt x="46175" y="3129840"/>
                  <a:pt x="23750" y="3241964"/>
                </a:cubicBezTo>
                <a:cubicBezTo>
                  <a:pt x="21295" y="3254239"/>
                  <a:pt x="15833" y="3265715"/>
                  <a:pt x="11875" y="3277590"/>
                </a:cubicBezTo>
                <a:lnTo>
                  <a:pt x="0" y="3408219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1009403" y="1638795"/>
            <a:ext cx="6496911" cy="3431969"/>
          </a:xfrm>
          <a:custGeom>
            <a:avLst/>
            <a:gdLst>
              <a:gd name="connsiteX0" fmla="*/ 35626 w 6496911"/>
              <a:gd name="connsiteY0" fmla="*/ 0 h 3431969"/>
              <a:gd name="connsiteX1" fmla="*/ 23750 w 6496911"/>
              <a:gd name="connsiteY1" fmla="*/ 130628 h 3431969"/>
              <a:gd name="connsiteX2" fmla="*/ 11875 w 6496911"/>
              <a:gd name="connsiteY2" fmla="*/ 201880 h 3431969"/>
              <a:gd name="connsiteX3" fmla="*/ 0 w 6496911"/>
              <a:gd name="connsiteY3" fmla="*/ 332509 h 3431969"/>
              <a:gd name="connsiteX4" fmla="*/ 11875 w 6496911"/>
              <a:gd name="connsiteY4" fmla="*/ 605641 h 3431969"/>
              <a:gd name="connsiteX5" fmla="*/ 23750 w 6496911"/>
              <a:gd name="connsiteY5" fmla="*/ 641267 h 3431969"/>
              <a:gd name="connsiteX6" fmla="*/ 47501 w 6496911"/>
              <a:gd name="connsiteY6" fmla="*/ 676893 h 3431969"/>
              <a:gd name="connsiteX7" fmla="*/ 95002 w 6496911"/>
              <a:gd name="connsiteY7" fmla="*/ 760021 h 3431969"/>
              <a:gd name="connsiteX8" fmla="*/ 142503 w 6496911"/>
              <a:gd name="connsiteY8" fmla="*/ 831273 h 3431969"/>
              <a:gd name="connsiteX9" fmla="*/ 190005 w 6496911"/>
              <a:gd name="connsiteY9" fmla="*/ 866899 h 3431969"/>
              <a:gd name="connsiteX10" fmla="*/ 225631 w 6496911"/>
              <a:gd name="connsiteY10" fmla="*/ 902524 h 3431969"/>
              <a:gd name="connsiteX11" fmla="*/ 332509 w 6496911"/>
              <a:gd name="connsiteY11" fmla="*/ 973776 h 3431969"/>
              <a:gd name="connsiteX12" fmla="*/ 415636 w 6496911"/>
              <a:gd name="connsiteY12" fmla="*/ 1033153 h 3431969"/>
              <a:gd name="connsiteX13" fmla="*/ 451262 w 6496911"/>
              <a:gd name="connsiteY13" fmla="*/ 1045028 h 3431969"/>
              <a:gd name="connsiteX14" fmla="*/ 486888 w 6496911"/>
              <a:gd name="connsiteY14" fmla="*/ 1068779 h 3431969"/>
              <a:gd name="connsiteX15" fmla="*/ 534389 w 6496911"/>
              <a:gd name="connsiteY15" fmla="*/ 1104405 h 3431969"/>
              <a:gd name="connsiteX16" fmla="*/ 570015 w 6496911"/>
              <a:gd name="connsiteY16" fmla="*/ 1116280 h 3431969"/>
              <a:gd name="connsiteX17" fmla="*/ 617516 w 6496911"/>
              <a:gd name="connsiteY17" fmla="*/ 1140031 h 3431969"/>
              <a:gd name="connsiteX18" fmla="*/ 653142 w 6496911"/>
              <a:gd name="connsiteY18" fmla="*/ 1151906 h 3431969"/>
              <a:gd name="connsiteX19" fmla="*/ 712519 w 6496911"/>
              <a:gd name="connsiteY19" fmla="*/ 1175657 h 3431969"/>
              <a:gd name="connsiteX20" fmla="*/ 795646 w 6496911"/>
              <a:gd name="connsiteY20" fmla="*/ 1199408 h 3431969"/>
              <a:gd name="connsiteX21" fmla="*/ 866898 w 6496911"/>
              <a:gd name="connsiteY21" fmla="*/ 1235034 h 3431969"/>
              <a:gd name="connsiteX22" fmla="*/ 950026 w 6496911"/>
              <a:gd name="connsiteY22" fmla="*/ 1258784 h 3431969"/>
              <a:gd name="connsiteX23" fmla="*/ 1104405 w 6496911"/>
              <a:gd name="connsiteY23" fmla="*/ 1318161 h 3431969"/>
              <a:gd name="connsiteX24" fmla="*/ 1175657 w 6496911"/>
              <a:gd name="connsiteY24" fmla="*/ 1330036 h 3431969"/>
              <a:gd name="connsiteX25" fmla="*/ 1294410 w 6496911"/>
              <a:gd name="connsiteY25" fmla="*/ 1365662 h 3431969"/>
              <a:gd name="connsiteX26" fmla="*/ 1389413 w 6496911"/>
              <a:gd name="connsiteY26" fmla="*/ 1377537 h 3431969"/>
              <a:gd name="connsiteX27" fmla="*/ 1531916 w 6496911"/>
              <a:gd name="connsiteY27" fmla="*/ 1401288 h 3431969"/>
              <a:gd name="connsiteX28" fmla="*/ 1579418 w 6496911"/>
              <a:gd name="connsiteY28" fmla="*/ 1413163 h 3431969"/>
              <a:gd name="connsiteX29" fmla="*/ 1721922 w 6496911"/>
              <a:gd name="connsiteY29" fmla="*/ 1436914 h 3431969"/>
              <a:gd name="connsiteX30" fmla="*/ 1805049 w 6496911"/>
              <a:gd name="connsiteY30" fmla="*/ 1460665 h 3431969"/>
              <a:gd name="connsiteX31" fmla="*/ 1971303 w 6496911"/>
              <a:gd name="connsiteY31" fmla="*/ 1484415 h 3431969"/>
              <a:gd name="connsiteX32" fmla="*/ 2873828 w 6496911"/>
              <a:gd name="connsiteY32" fmla="*/ 1472540 h 3431969"/>
              <a:gd name="connsiteX33" fmla="*/ 2956955 w 6496911"/>
              <a:gd name="connsiteY33" fmla="*/ 1460665 h 3431969"/>
              <a:gd name="connsiteX34" fmla="*/ 3051958 w 6496911"/>
              <a:gd name="connsiteY34" fmla="*/ 1436914 h 3431969"/>
              <a:gd name="connsiteX35" fmla="*/ 3099459 w 6496911"/>
              <a:gd name="connsiteY35" fmla="*/ 1425039 h 3431969"/>
              <a:gd name="connsiteX36" fmla="*/ 3135085 w 6496911"/>
              <a:gd name="connsiteY36" fmla="*/ 1413163 h 3431969"/>
              <a:gd name="connsiteX37" fmla="*/ 3241963 w 6496911"/>
              <a:gd name="connsiteY37" fmla="*/ 1389413 h 3431969"/>
              <a:gd name="connsiteX38" fmla="*/ 3277589 w 6496911"/>
              <a:gd name="connsiteY38" fmla="*/ 1365662 h 3431969"/>
              <a:gd name="connsiteX39" fmla="*/ 3336966 w 6496911"/>
              <a:gd name="connsiteY39" fmla="*/ 1341911 h 3431969"/>
              <a:gd name="connsiteX40" fmla="*/ 3372592 w 6496911"/>
              <a:gd name="connsiteY40" fmla="*/ 1306286 h 3431969"/>
              <a:gd name="connsiteX41" fmla="*/ 3408218 w 6496911"/>
              <a:gd name="connsiteY41" fmla="*/ 1282535 h 3431969"/>
              <a:gd name="connsiteX42" fmla="*/ 3574472 w 6496911"/>
              <a:gd name="connsiteY42" fmla="*/ 1175657 h 3431969"/>
              <a:gd name="connsiteX43" fmla="*/ 3610098 w 6496911"/>
              <a:gd name="connsiteY43" fmla="*/ 1140031 h 3431969"/>
              <a:gd name="connsiteX44" fmla="*/ 3645724 w 6496911"/>
              <a:gd name="connsiteY44" fmla="*/ 1056904 h 3431969"/>
              <a:gd name="connsiteX45" fmla="*/ 3669475 w 6496911"/>
              <a:gd name="connsiteY45" fmla="*/ 1009402 h 3431969"/>
              <a:gd name="connsiteX46" fmla="*/ 3681350 w 6496911"/>
              <a:gd name="connsiteY46" fmla="*/ 950026 h 3431969"/>
              <a:gd name="connsiteX47" fmla="*/ 3645724 w 6496911"/>
              <a:gd name="connsiteY47" fmla="*/ 581891 h 3431969"/>
              <a:gd name="connsiteX48" fmla="*/ 3621974 w 6496911"/>
              <a:gd name="connsiteY48" fmla="*/ 546265 h 3431969"/>
              <a:gd name="connsiteX49" fmla="*/ 3586348 w 6496911"/>
              <a:gd name="connsiteY49" fmla="*/ 498763 h 3431969"/>
              <a:gd name="connsiteX50" fmla="*/ 3562597 w 6496911"/>
              <a:gd name="connsiteY50" fmla="*/ 463137 h 3431969"/>
              <a:gd name="connsiteX51" fmla="*/ 3431968 w 6496911"/>
              <a:gd name="connsiteY51" fmla="*/ 403761 h 3431969"/>
              <a:gd name="connsiteX52" fmla="*/ 3372592 w 6496911"/>
              <a:gd name="connsiteY52" fmla="*/ 391886 h 3431969"/>
              <a:gd name="connsiteX53" fmla="*/ 3289465 w 6496911"/>
              <a:gd name="connsiteY53" fmla="*/ 356260 h 3431969"/>
              <a:gd name="connsiteX54" fmla="*/ 3158836 w 6496911"/>
              <a:gd name="connsiteY54" fmla="*/ 296883 h 3431969"/>
              <a:gd name="connsiteX55" fmla="*/ 3028207 w 6496911"/>
              <a:gd name="connsiteY55" fmla="*/ 273132 h 3431969"/>
              <a:gd name="connsiteX56" fmla="*/ 2921329 w 6496911"/>
              <a:gd name="connsiteY56" fmla="*/ 249382 h 3431969"/>
              <a:gd name="connsiteX57" fmla="*/ 2173184 w 6496911"/>
              <a:gd name="connsiteY57" fmla="*/ 273132 h 3431969"/>
              <a:gd name="connsiteX58" fmla="*/ 2042555 w 6496911"/>
              <a:gd name="connsiteY58" fmla="*/ 308758 h 3431969"/>
              <a:gd name="connsiteX59" fmla="*/ 1995054 w 6496911"/>
              <a:gd name="connsiteY59" fmla="*/ 332509 h 3431969"/>
              <a:gd name="connsiteX60" fmla="*/ 1876301 w 6496911"/>
              <a:gd name="connsiteY60" fmla="*/ 368135 h 3431969"/>
              <a:gd name="connsiteX61" fmla="*/ 1840675 w 6496911"/>
              <a:gd name="connsiteY61" fmla="*/ 391886 h 3431969"/>
              <a:gd name="connsiteX62" fmla="*/ 1745672 w 6496911"/>
              <a:gd name="connsiteY62" fmla="*/ 439387 h 3431969"/>
              <a:gd name="connsiteX63" fmla="*/ 1674420 w 6496911"/>
              <a:gd name="connsiteY63" fmla="*/ 486888 h 3431969"/>
              <a:gd name="connsiteX64" fmla="*/ 1638794 w 6496911"/>
              <a:gd name="connsiteY64" fmla="*/ 510639 h 3431969"/>
              <a:gd name="connsiteX65" fmla="*/ 1543792 w 6496911"/>
              <a:gd name="connsiteY65" fmla="*/ 581891 h 3431969"/>
              <a:gd name="connsiteX66" fmla="*/ 1496291 w 6496911"/>
              <a:gd name="connsiteY66" fmla="*/ 653143 h 3431969"/>
              <a:gd name="connsiteX67" fmla="*/ 1472540 w 6496911"/>
              <a:gd name="connsiteY67" fmla="*/ 724395 h 3431969"/>
              <a:gd name="connsiteX68" fmla="*/ 1484415 w 6496911"/>
              <a:gd name="connsiteY68" fmla="*/ 1033153 h 3431969"/>
              <a:gd name="connsiteX69" fmla="*/ 1496291 w 6496911"/>
              <a:gd name="connsiteY69" fmla="*/ 1068779 h 3431969"/>
              <a:gd name="connsiteX70" fmla="*/ 1531916 w 6496911"/>
              <a:gd name="connsiteY70" fmla="*/ 1104405 h 3431969"/>
              <a:gd name="connsiteX71" fmla="*/ 1615044 w 6496911"/>
              <a:gd name="connsiteY71" fmla="*/ 1211283 h 3431969"/>
              <a:gd name="connsiteX72" fmla="*/ 1650670 w 6496911"/>
              <a:gd name="connsiteY72" fmla="*/ 1235034 h 3431969"/>
              <a:gd name="connsiteX73" fmla="*/ 1757548 w 6496911"/>
              <a:gd name="connsiteY73" fmla="*/ 1318161 h 3431969"/>
              <a:gd name="connsiteX74" fmla="*/ 1864426 w 6496911"/>
              <a:gd name="connsiteY74" fmla="*/ 1377537 h 3431969"/>
              <a:gd name="connsiteX75" fmla="*/ 1911927 w 6496911"/>
              <a:gd name="connsiteY75" fmla="*/ 1401288 h 3431969"/>
              <a:gd name="connsiteX76" fmla="*/ 1983179 w 6496911"/>
              <a:gd name="connsiteY76" fmla="*/ 1448789 h 3431969"/>
              <a:gd name="connsiteX77" fmla="*/ 2066306 w 6496911"/>
              <a:gd name="connsiteY77" fmla="*/ 1484415 h 3431969"/>
              <a:gd name="connsiteX78" fmla="*/ 2113807 w 6496911"/>
              <a:gd name="connsiteY78" fmla="*/ 1508166 h 3431969"/>
              <a:gd name="connsiteX79" fmla="*/ 2185059 w 6496911"/>
              <a:gd name="connsiteY79" fmla="*/ 1520041 h 3431969"/>
              <a:gd name="connsiteX80" fmla="*/ 2280062 w 6496911"/>
              <a:gd name="connsiteY80" fmla="*/ 1567543 h 3431969"/>
              <a:gd name="connsiteX81" fmla="*/ 2327563 w 6496911"/>
              <a:gd name="connsiteY81" fmla="*/ 1591293 h 3431969"/>
              <a:gd name="connsiteX82" fmla="*/ 2386940 w 6496911"/>
              <a:gd name="connsiteY82" fmla="*/ 1603169 h 3431969"/>
              <a:gd name="connsiteX83" fmla="*/ 2529444 w 6496911"/>
              <a:gd name="connsiteY83" fmla="*/ 1626919 h 3431969"/>
              <a:gd name="connsiteX84" fmla="*/ 2576945 w 6496911"/>
              <a:gd name="connsiteY84" fmla="*/ 1638795 h 3431969"/>
              <a:gd name="connsiteX85" fmla="*/ 2612571 w 6496911"/>
              <a:gd name="connsiteY85" fmla="*/ 1650670 h 3431969"/>
              <a:gd name="connsiteX86" fmla="*/ 2719449 w 6496911"/>
              <a:gd name="connsiteY86" fmla="*/ 1674421 h 3431969"/>
              <a:gd name="connsiteX87" fmla="*/ 2755075 w 6496911"/>
              <a:gd name="connsiteY87" fmla="*/ 1686296 h 3431969"/>
              <a:gd name="connsiteX88" fmla="*/ 2850078 w 6496911"/>
              <a:gd name="connsiteY88" fmla="*/ 1698171 h 3431969"/>
              <a:gd name="connsiteX89" fmla="*/ 2897579 w 6496911"/>
              <a:gd name="connsiteY89" fmla="*/ 1710047 h 3431969"/>
              <a:gd name="connsiteX90" fmla="*/ 2956955 w 6496911"/>
              <a:gd name="connsiteY90" fmla="*/ 1721922 h 3431969"/>
              <a:gd name="connsiteX91" fmla="*/ 2992581 w 6496911"/>
              <a:gd name="connsiteY91" fmla="*/ 1733797 h 3431969"/>
              <a:gd name="connsiteX92" fmla="*/ 3099459 w 6496911"/>
              <a:gd name="connsiteY92" fmla="*/ 1745673 h 3431969"/>
              <a:gd name="connsiteX93" fmla="*/ 4916384 w 6496911"/>
              <a:gd name="connsiteY93" fmla="*/ 1757548 h 3431969"/>
              <a:gd name="connsiteX94" fmla="*/ 5058888 w 6496911"/>
              <a:gd name="connsiteY94" fmla="*/ 1781299 h 3431969"/>
              <a:gd name="connsiteX95" fmla="*/ 5106389 w 6496911"/>
              <a:gd name="connsiteY95" fmla="*/ 1793174 h 3431969"/>
              <a:gd name="connsiteX96" fmla="*/ 5225142 w 6496911"/>
              <a:gd name="connsiteY96" fmla="*/ 1816924 h 3431969"/>
              <a:gd name="connsiteX97" fmla="*/ 5284519 w 6496911"/>
              <a:gd name="connsiteY97" fmla="*/ 1828800 h 3431969"/>
              <a:gd name="connsiteX98" fmla="*/ 5391397 w 6496911"/>
              <a:gd name="connsiteY98" fmla="*/ 1852550 h 3431969"/>
              <a:gd name="connsiteX99" fmla="*/ 5474524 w 6496911"/>
              <a:gd name="connsiteY99" fmla="*/ 1864426 h 3431969"/>
              <a:gd name="connsiteX100" fmla="*/ 5533901 w 6496911"/>
              <a:gd name="connsiteY100" fmla="*/ 1876301 h 3431969"/>
              <a:gd name="connsiteX101" fmla="*/ 5605153 w 6496911"/>
              <a:gd name="connsiteY101" fmla="*/ 1900052 h 3431969"/>
              <a:gd name="connsiteX102" fmla="*/ 5676405 w 6496911"/>
              <a:gd name="connsiteY102" fmla="*/ 1911927 h 3431969"/>
              <a:gd name="connsiteX103" fmla="*/ 5771407 w 6496911"/>
              <a:gd name="connsiteY103" fmla="*/ 1923802 h 3431969"/>
              <a:gd name="connsiteX104" fmla="*/ 5925787 w 6496911"/>
              <a:gd name="connsiteY104" fmla="*/ 1959428 h 3431969"/>
              <a:gd name="connsiteX105" fmla="*/ 6044540 w 6496911"/>
              <a:gd name="connsiteY105" fmla="*/ 1983179 h 3431969"/>
              <a:gd name="connsiteX106" fmla="*/ 6103916 w 6496911"/>
              <a:gd name="connsiteY106" fmla="*/ 1995054 h 3431969"/>
              <a:gd name="connsiteX107" fmla="*/ 6139542 w 6496911"/>
              <a:gd name="connsiteY107" fmla="*/ 2006930 h 3431969"/>
              <a:gd name="connsiteX108" fmla="*/ 6270171 w 6496911"/>
              <a:gd name="connsiteY108" fmla="*/ 2030680 h 3431969"/>
              <a:gd name="connsiteX109" fmla="*/ 6305797 w 6496911"/>
              <a:gd name="connsiteY109" fmla="*/ 2042556 h 3431969"/>
              <a:gd name="connsiteX110" fmla="*/ 6341423 w 6496911"/>
              <a:gd name="connsiteY110" fmla="*/ 2066306 h 3431969"/>
              <a:gd name="connsiteX111" fmla="*/ 6365174 w 6496911"/>
              <a:gd name="connsiteY111" fmla="*/ 2113808 h 3431969"/>
              <a:gd name="connsiteX112" fmla="*/ 6400800 w 6496911"/>
              <a:gd name="connsiteY112" fmla="*/ 2137558 h 3431969"/>
              <a:gd name="connsiteX113" fmla="*/ 6412675 w 6496911"/>
              <a:gd name="connsiteY113" fmla="*/ 2173184 h 3431969"/>
              <a:gd name="connsiteX114" fmla="*/ 6472052 w 6496911"/>
              <a:gd name="connsiteY114" fmla="*/ 2256311 h 3431969"/>
              <a:gd name="connsiteX115" fmla="*/ 6472052 w 6496911"/>
              <a:gd name="connsiteY115" fmla="*/ 2481943 h 3431969"/>
              <a:gd name="connsiteX116" fmla="*/ 6460176 w 6496911"/>
              <a:gd name="connsiteY116" fmla="*/ 2529444 h 3431969"/>
              <a:gd name="connsiteX117" fmla="*/ 6400800 w 6496911"/>
              <a:gd name="connsiteY117" fmla="*/ 2624447 h 3431969"/>
              <a:gd name="connsiteX118" fmla="*/ 6305797 w 6496911"/>
              <a:gd name="connsiteY118" fmla="*/ 2743200 h 3431969"/>
              <a:gd name="connsiteX119" fmla="*/ 6270171 w 6496911"/>
              <a:gd name="connsiteY119" fmla="*/ 2778826 h 3431969"/>
              <a:gd name="connsiteX120" fmla="*/ 6198919 w 6496911"/>
              <a:gd name="connsiteY120" fmla="*/ 2802576 h 3431969"/>
              <a:gd name="connsiteX121" fmla="*/ 6115792 w 6496911"/>
              <a:gd name="connsiteY121" fmla="*/ 2838202 h 3431969"/>
              <a:gd name="connsiteX122" fmla="*/ 2493818 w 6496911"/>
              <a:gd name="connsiteY122" fmla="*/ 2850078 h 3431969"/>
              <a:gd name="connsiteX123" fmla="*/ 2327563 w 6496911"/>
              <a:gd name="connsiteY123" fmla="*/ 2873828 h 3431969"/>
              <a:gd name="connsiteX124" fmla="*/ 2208810 w 6496911"/>
              <a:gd name="connsiteY124" fmla="*/ 2897579 h 3431969"/>
              <a:gd name="connsiteX125" fmla="*/ 2113807 w 6496911"/>
              <a:gd name="connsiteY125" fmla="*/ 2933205 h 3431969"/>
              <a:gd name="connsiteX126" fmla="*/ 1995054 w 6496911"/>
              <a:gd name="connsiteY126" fmla="*/ 2968831 h 3431969"/>
              <a:gd name="connsiteX127" fmla="*/ 1959428 w 6496911"/>
              <a:gd name="connsiteY127" fmla="*/ 2992582 h 3431969"/>
              <a:gd name="connsiteX128" fmla="*/ 1923802 w 6496911"/>
              <a:gd name="connsiteY128" fmla="*/ 3004457 h 3431969"/>
              <a:gd name="connsiteX129" fmla="*/ 1876301 w 6496911"/>
              <a:gd name="connsiteY129" fmla="*/ 3040083 h 3431969"/>
              <a:gd name="connsiteX130" fmla="*/ 1840675 w 6496911"/>
              <a:gd name="connsiteY130" fmla="*/ 3063834 h 3431969"/>
              <a:gd name="connsiteX131" fmla="*/ 1805049 w 6496911"/>
              <a:gd name="connsiteY131" fmla="*/ 3099460 h 3431969"/>
              <a:gd name="connsiteX132" fmla="*/ 1769423 w 6496911"/>
              <a:gd name="connsiteY132" fmla="*/ 3111335 h 3431969"/>
              <a:gd name="connsiteX133" fmla="*/ 1733797 w 6496911"/>
              <a:gd name="connsiteY133" fmla="*/ 3146961 h 3431969"/>
              <a:gd name="connsiteX134" fmla="*/ 1686296 w 6496911"/>
              <a:gd name="connsiteY134" fmla="*/ 3158836 h 3431969"/>
              <a:gd name="connsiteX135" fmla="*/ 1674420 w 6496911"/>
              <a:gd name="connsiteY135" fmla="*/ 3194462 h 3431969"/>
              <a:gd name="connsiteX136" fmla="*/ 1638794 w 6496911"/>
              <a:gd name="connsiteY136" fmla="*/ 3206337 h 3431969"/>
              <a:gd name="connsiteX137" fmla="*/ 1615044 w 6496911"/>
              <a:gd name="connsiteY137" fmla="*/ 3241963 h 3431969"/>
              <a:gd name="connsiteX138" fmla="*/ 1543792 w 6496911"/>
              <a:gd name="connsiteY138" fmla="*/ 3313215 h 3431969"/>
              <a:gd name="connsiteX139" fmla="*/ 1520041 w 6496911"/>
              <a:gd name="connsiteY139" fmla="*/ 3431969 h 343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496911" h="3431969">
                <a:moveTo>
                  <a:pt x="35626" y="0"/>
                </a:moveTo>
                <a:cubicBezTo>
                  <a:pt x="31667" y="43543"/>
                  <a:pt x="28859" y="87205"/>
                  <a:pt x="23750" y="130628"/>
                </a:cubicBezTo>
                <a:cubicBezTo>
                  <a:pt x="20937" y="154541"/>
                  <a:pt x="14688" y="177967"/>
                  <a:pt x="11875" y="201880"/>
                </a:cubicBezTo>
                <a:cubicBezTo>
                  <a:pt x="6767" y="245303"/>
                  <a:pt x="3958" y="288966"/>
                  <a:pt x="0" y="332509"/>
                </a:cubicBezTo>
                <a:cubicBezTo>
                  <a:pt x="3958" y="423553"/>
                  <a:pt x="4886" y="514779"/>
                  <a:pt x="11875" y="605641"/>
                </a:cubicBezTo>
                <a:cubicBezTo>
                  <a:pt x="12835" y="618122"/>
                  <a:pt x="18152" y="630071"/>
                  <a:pt x="23750" y="641267"/>
                </a:cubicBezTo>
                <a:cubicBezTo>
                  <a:pt x="30133" y="654033"/>
                  <a:pt x="39584" y="665018"/>
                  <a:pt x="47501" y="676893"/>
                </a:cubicBezTo>
                <a:cubicBezTo>
                  <a:pt x="68274" y="759988"/>
                  <a:pt x="42870" y="692994"/>
                  <a:pt x="95002" y="760021"/>
                </a:cubicBezTo>
                <a:cubicBezTo>
                  <a:pt x="112527" y="782553"/>
                  <a:pt x="119667" y="814146"/>
                  <a:pt x="142503" y="831273"/>
                </a:cubicBezTo>
                <a:cubicBezTo>
                  <a:pt x="158337" y="843148"/>
                  <a:pt x="174977" y="854018"/>
                  <a:pt x="190005" y="866899"/>
                </a:cubicBezTo>
                <a:cubicBezTo>
                  <a:pt x="202756" y="877828"/>
                  <a:pt x="212375" y="892213"/>
                  <a:pt x="225631" y="902524"/>
                </a:cubicBezTo>
                <a:cubicBezTo>
                  <a:pt x="332663" y="985771"/>
                  <a:pt x="261180" y="920279"/>
                  <a:pt x="332509" y="973776"/>
                </a:cubicBezTo>
                <a:cubicBezTo>
                  <a:pt x="343266" y="981844"/>
                  <a:pt x="398273" y="1024471"/>
                  <a:pt x="415636" y="1033153"/>
                </a:cubicBezTo>
                <a:cubicBezTo>
                  <a:pt x="426832" y="1038751"/>
                  <a:pt x="439387" y="1041070"/>
                  <a:pt x="451262" y="1045028"/>
                </a:cubicBezTo>
                <a:cubicBezTo>
                  <a:pt x="463137" y="1052945"/>
                  <a:pt x="475274" y="1060483"/>
                  <a:pt x="486888" y="1068779"/>
                </a:cubicBezTo>
                <a:cubicBezTo>
                  <a:pt x="502993" y="1080283"/>
                  <a:pt x="517205" y="1094585"/>
                  <a:pt x="534389" y="1104405"/>
                </a:cubicBezTo>
                <a:cubicBezTo>
                  <a:pt x="545257" y="1110615"/>
                  <a:pt x="558509" y="1111349"/>
                  <a:pt x="570015" y="1116280"/>
                </a:cubicBezTo>
                <a:cubicBezTo>
                  <a:pt x="586286" y="1123253"/>
                  <a:pt x="601245" y="1133058"/>
                  <a:pt x="617516" y="1140031"/>
                </a:cubicBezTo>
                <a:cubicBezTo>
                  <a:pt x="629022" y="1144962"/>
                  <a:pt x="641421" y="1147511"/>
                  <a:pt x="653142" y="1151906"/>
                </a:cubicBezTo>
                <a:cubicBezTo>
                  <a:pt x="673102" y="1159391"/>
                  <a:pt x="692296" y="1168916"/>
                  <a:pt x="712519" y="1175657"/>
                </a:cubicBezTo>
                <a:cubicBezTo>
                  <a:pt x="739858" y="1184770"/>
                  <a:pt x="768749" y="1189063"/>
                  <a:pt x="795646" y="1199408"/>
                </a:cubicBezTo>
                <a:cubicBezTo>
                  <a:pt x="820430" y="1208940"/>
                  <a:pt x="842114" y="1225502"/>
                  <a:pt x="866898" y="1235034"/>
                </a:cubicBezTo>
                <a:cubicBezTo>
                  <a:pt x="893795" y="1245379"/>
                  <a:pt x="922887" y="1249092"/>
                  <a:pt x="950026" y="1258784"/>
                </a:cubicBezTo>
                <a:cubicBezTo>
                  <a:pt x="1033406" y="1288562"/>
                  <a:pt x="1023453" y="1297923"/>
                  <a:pt x="1104405" y="1318161"/>
                </a:cubicBezTo>
                <a:cubicBezTo>
                  <a:pt x="1127764" y="1324001"/>
                  <a:pt x="1151906" y="1326078"/>
                  <a:pt x="1175657" y="1330036"/>
                </a:cubicBezTo>
                <a:cubicBezTo>
                  <a:pt x="1207336" y="1340596"/>
                  <a:pt x="1258513" y="1359679"/>
                  <a:pt x="1294410" y="1365662"/>
                </a:cubicBezTo>
                <a:cubicBezTo>
                  <a:pt x="1325890" y="1370909"/>
                  <a:pt x="1357745" y="1373579"/>
                  <a:pt x="1389413" y="1377537"/>
                </a:cubicBezTo>
                <a:cubicBezTo>
                  <a:pt x="1496300" y="1404260"/>
                  <a:pt x="1365137" y="1373492"/>
                  <a:pt x="1531916" y="1401288"/>
                </a:cubicBezTo>
                <a:cubicBezTo>
                  <a:pt x="1548015" y="1403971"/>
                  <a:pt x="1563376" y="1410155"/>
                  <a:pt x="1579418" y="1413163"/>
                </a:cubicBezTo>
                <a:cubicBezTo>
                  <a:pt x="1626750" y="1422038"/>
                  <a:pt x="1675618" y="1423684"/>
                  <a:pt x="1721922" y="1436914"/>
                </a:cubicBezTo>
                <a:cubicBezTo>
                  <a:pt x="1749631" y="1444831"/>
                  <a:pt x="1776740" y="1455273"/>
                  <a:pt x="1805049" y="1460665"/>
                </a:cubicBezTo>
                <a:cubicBezTo>
                  <a:pt x="1860041" y="1471140"/>
                  <a:pt x="1971303" y="1484415"/>
                  <a:pt x="1971303" y="1484415"/>
                </a:cubicBezTo>
                <a:lnTo>
                  <a:pt x="2873828" y="1472540"/>
                </a:lnTo>
                <a:cubicBezTo>
                  <a:pt x="2901810" y="1471866"/>
                  <a:pt x="2929346" y="1465267"/>
                  <a:pt x="2956955" y="1460665"/>
                </a:cubicBezTo>
                <a:cubicBezTo>
                  <a:pt x="3043868" y="1446179"/>
                  <a:pt x="2987719" y="1455268"/>
                  <a:pt x="3051958" y="1436914"/>
                </a:cubicBezTo>
                <a:cubicBezTo>
                  <a:pt x="3067651" y="1432430"/>
                  <a:pt x="3083766" y="1429523"/>
                  <a:pt x="3099459" y="1425039"/>
                </a:cubicBezTo>
                <a:cubicBezTo>
                  <a:pt x="3111495" y="1421600"/>
                  <a:pt x="3122865" y="1415879"/>
                  <a:pt x="3135085" y="1413163"/>
                </a:cubicBezTo>
                <a:cubicBezTo>
                  <a:pt x="3260495" y="1385294"/>
                  <a:pt x="3161758" y="1416147"/>
                  <a:pt x="3241963" y="1389413"/>
                </a:cubicBezTo>
                <a:cubicBezTo>
                  <a:pt x="3253838" y="1381496"/>
                  <a:pt x="3264823" y="1372045"/>
                  <a:pt x="3277589" y="1365662"/>
                </a:cubicBezTo>
                <a:cubicBezTo>
                  <a:pt x="3296655" y="1356129"/>
                  <a:pt x="3318889" y="1353209"/>
                  <a:pt x="3336966" y="1341911"/>
                </a:cubicBezTo>
                <a:cubicBezTo>
                  <a:pt x="3351207" y="1333010"/>
                  <a:pt x="3359690" y="1317037"/>
                  <a:pt x="3372592" y="1306286"/>
                </a:cubicBezTo>
                <a:cubicBezTo>
                  <a:pt x="3383556" y="1297149"/>
                  <a:pt x="3396063" y="1290015"/>
                  <a:pt x="3408218" y="1282535"/>
                </a:cubicBezTo>
                <a:cubicBezTo>
                  <a:pt x="3465308" y="1247403"/>
                  <a:pt x="3523755" y="1219129"/>
                  <a:pt x="3574472" y="1175657"/>
                </a:cubicBezTo>
                <a:cubicBezTo>
                  <a:pt x="3587223" y="1164727"/>
                  <a:pt x="3600336" y="1153697"/>
                  <a:pt x="3610098" y="1140031"/>
                </a:cubicBezTo>
                <a:cubicBezTo>
                  <a:pt x="3638233" y="1100643"/>
                  <a:pt x="3629110" y="1095671"/>
                  <a:pt x="3645724" y="1056904"/>
                </a:cubicBezTo>
                <a:cubicBezTo>
                  <a:pt x="3652697" y="1040632"/>
                  <a:pt x="3661558" y="1025236"/>
                  <a:pt x="3669475" y="1009402"/>
                </a:cubicBezTo>
                <a:cubicBezTo>
                  <a:pt x="3673433" y="989610"/>
                  <a:pt x="3681350" y="970210"/>
                  <a:pt x="3681350" y="950026"/>
                </a:cubicBezTo>
                <a:cubicBezTo>
                  <a:pt x="3681350" y="795126"/>
                  <a:pt x="3705100" y="700643"/>
                  <a:pt x="3645724" y="581891"/>
                </a:cubicBezTo>
                <a:cubicBezTo>
                  <a:pt x="3639341" y="569126"/>
                  <a:pt x="3630269" y="557879"/>
                  <a:pt x="3621974" y="546265"/>
                </a:cubicBezTo>
                <a:cubicBezTo>
                  <a:pt x="3610470" y="530159"/>
                  <a:pt x="3597852" y="514869"/>
                  <a:pt x="3586348" y="498763"/>
                </a:cubicBezTo>
                <a:cubicBezTo>
                  <a:pt x="3578052" y="487149"/>
                  <a:pt x="3574289" y="471322"/>
                  <a:pt x="3562597" y="463137"/>
                </a:cubicBezTo>
                <a:cubicBezTo>
                  <a:pt x="3539849" y="447214"/>
                  <a:pt x="3471678" y="413688"/>
                  <a:pt x="3431968" y="403761"/>
                </a:cubicBezTo>
                <a:cubicBezTo>
                  <a:pt x="3412387" y="398866"/>
                  <a:pt x="3392384" y="395844"/>
                  <a:pt x="3372592" y="391886"/>
                </a:cubicBezTo>
                <a:cubicBezTo>
                  <a:pt x="3287621" y="335238"/>
                  <a:pt x="3391711" y="398863"/>
                  <a:pt x="3289465" y="356260"/>
                </a:cubicBezTo>
                <a:cubicBezTo>
                  <a:pt x="3186868" y="313511"/>
                  <a:pt x="3226777" y="316294"/>
                  <a:pt x="3158836" y="296883"/>
                </a:cubicBezTo>
                <a:cubicBezTo>
                  <a:pt x="3095001" y="278645"/>
                  <a:pt x="3108935" y="286587"/>
                  <a:pt x="3028207" y="273132"/>
                </a:cubicBezTo>
                <a:cubicBezTo>
                  <a:pt x="2982978" y="265594"/>
                  <a:pt x="2964031" y="260057"/>
                  <a:pt x="2921329" y="249382"/>
                </a:cubicBezTo>
                <a:cubicBezTo>
                  <a:pt x="2755337" y="252514"/>
                  <a:pt x="2405335" y="242178"/>
                  <a:pt x="2173184" y="273132"/>
                </a:cubicBezTo>
                <a:cubicBezTo>
                  <a:pt x="2137651" y="277870"/>
                  <a:pt x="2072932" y="293569"/>
                  <a:pt x="2042555" y="308758"/>
                </a:cubicBezTo>
                <a:cubicBezTo>
                  <a:pt x="2026721" y="316675"/>
                  <a:pt x="2011490" y="325934"/>
                  <a:pt x="1995054" y="332509"/>
                </a:cubicBezTo>
                <a:cubicBezTo>
                  <a:pt x="1946866" y="351785"/>
                  <a:pt x="1922961" y="356470"/>
                  <a:pt x="1876301" y="368135"/>
                </a:cubicBezTo>
                <a:cubicBezTo>
                  <a:pt x="1864426" y="376052"/>
                  <a:pt x="1853441" y="385503"/>
                  <a:pt x="1840675" y="391886"/>
                </a:cubicBezTo>
                <a:cubicBezTo>
                  <a:pt x="1767614" y="428416"/>
                  <a:pt x="1844433" y="365317"/>
                  <a:pt x="1745672" y="439387"/>
                </a:cubicBezTo>
                <a:cubicBezTo>
                  <a:pt x="1674508" y="492759"/>
                  <a:pt x="1745869" y="463072"/>
                  <a:pt x="1674420" y="486888"/>
                </a:cubicBezTo>
                <a:cubicBezTo>
                  <a:pt x="1662545" y="494805"/>
                  <a:pt x="1650897" y="503075"/>
                  <a:pt x="1638794" y="510639"/>
                </a:cubicBezTo>
                <a:cubicBezTo>
                  <a:pt x="1593099" y="539199"/>
                  <a:pt x="1575306" y="541373"/>
                  <a:pt x="1543792" y="581891"/>
                </a:cubicBezTo>
                <a:cubicBezTo>
                  <a:pt x="1526267" y="604423"/>
                  <a:pt x="1505318" y="626063"/>
                  <a:pt x="1496291" y="653143"/>
                </a:cubicBezTo>
                <a:lnTo>
                  <a:pt x="1472540" y="724395"/>
                </a:lnTo>
                <a:cubicBezTo>
                  <a:pt x="1476498" y="827314"/>
                  <a:pt x="1477329" y="930402"/>
                  <a:pt x="1484415" y="1033153"/>
                </a:cubicBezTo>
                <a:cubicBezTo>
                  <a:pt x="1485276" y="1045641"/>
                  <a:pt x="1489347" y="1058364"/>
                  <a:pt x="1496291" y="1068779"/>
                </a:cubicBezTo>
                <a:cubicBezTo>
                  <a:pt x="1505607" y="1082753"/>
                  <a:pt x="1521605" y="1091149"/>
                  <a:pt x="1531916" y="1104405"/>
                </a:cubicBezTo>
                <a:cubicBezTo>
                  <a:pt x="1580697" y="1167124"/>
                  <a:pt x="1563962" y="1168715"/>
                  <a:pt x="1615044" y="1211283"/>
                </a:cubicBezTo>
                <a:cubicBezTo>
                  <a:pt x="1626008" y="1220420"/>
                  <a:pt x="1639706" y="1225897"/>
                  <a:pt x="1650670" y="1235034"/>
                </a:cubicBezTo>
                <a:cubicBezTo>
                  <a:pt x="1709312" y="1283903"/>
                  <a:pt x="1667509" y="1273142"/>
                  <a:pt x="1757548" y="1318161"/>
                </a:cubicBezTo>
                <a:cubicBezTo>
                  <a:pt x="1871421" y="1375096"/>
                  <a:pt x="1730247" y="1302993"/>
                  <a:pt x="1864426" y="1377537"/>
                </a:cubicBezTo>
                <a:cubicBezTo>
                  <a:pt x="1879901" y="1386134"/>
                  <a:pt x="1896747" y="1392180"/>
                  <a:pt x="1911927" y="1401288"/>
                </a:cubicBezTo>
                <a:cubicBezTo>
                  <a:pt x="1936404" y="1415974"/>
                  <a:pt x="1957648" y="1436023"/>
                  <a:pt x="1983179" y="1448789"/>
                </a:cubicBezTo>
                <a:cubicBezTo>
                  <a:pt x="2140720" y="1527561"/>
                  <a:pt x="1943993" y="1431995"/>
                  <a:pt x="2066306" y="1484415"/>
                </a:cubicBezTo>
                <a:cubicBezTo>
                  <a:pt x="2082577" y="1491388"/>
                  <a:pt x="2096851" y="1503079"/>
                  <a:pt x="2113807" y="1508166"/>
                </a:cubicBezTo>
                <a:cubicBezTo>
                  <a:pt x="2136870" y="1515085"/>
                  <a:pt x="2161308" y="1516083"/>
                  <a:pt x="2185059" y="1520041"/>
                </a:cubicBezTo>
                <a:cubicBezTo>
                  <a:pt x="2248145" y="1562099"/>
                  <a:pt x="2192911" y="1528809"/>
                  <a:pt x="2280062" y="1567543"/>
                </a:cubicBezTo>
                <a:cubicBezTo>
                  <a:pt x="2296239" y="1574733"/>
                  <a:pt x="2310769" y="1585695"/>
                  <a:pt x="2327563" y="1591293"/>
                </a:cubicBezTo>
                <a:cubicBezTo>
                  <a:pt x="2346712" y="1597676"/>
                  <a:pt x="2367236" y="1598790"/>
                  <a:pt x="2386940" y="1603169"/>
                </a:cubicBezTo>
                <a:cubicBezTo>
                  <a:pt x="2487812" y="1625585"/>
                  <a:pt x="2374427" y="1607542"/>
                  <a:pt x="2529444" y="1626919"/>
                </a:cubicBezTo>
                <a:cubicBezTo>
                  <a:pt x="2545278" y="1630878"/>
                  <a:pt x="2561252" y="1634311"/>
                  <a:pt x="2576945" y="1638795"/>
                </a:cubicBezTo>
                <a:cubicBezTo>
                  <a:pt x="2588981" y="1642234"/>
                  <a:pt x="2600427" y="1647634"/>
                  <a:pt x="2612571" y="1650670"/>
                </a:cubicBezTo>
                <a:cubicBezTo>
                  <a:pt x="2710538" y="1675161"/>
                  <a:pt x="2634103" y="1650036"/>
                  <a:pt x="2719449" y="1674421"/>
                </a:cubicBezTo>
                <a:cubicBezTo>
                  <a:pt x="2731485" y="1677860"/>
                  <a:pt x="2742759" y="1684057"/>
                  <a:pt x="2755075" y="1686296"/>
                </a:cubicBezTo>
                <a:cubicBezTo>
                  <a:pt x="2786474" y="1692005"/>
                  <a:pt x="2818410" y="1694213"/>
                  <a:pt x="2850078" y="1698171"/>
                </a:cubicBezTo>
                <a:cubicBezTo>
                  <a:pt x="2865912" y="1702130"/>
                  <a:pt x="2881647" y="1706506"/>
                  <a:pt x="2897579" y="1710047"/>
                </a:cubicBezTo>
                <a:cubicBezTo>
                  <a:pt x="2917282" y="1714426"/>
                  <a:pt x="2937374" y="1717027"/>
                  <a:pt x="2956955" y="1721922"/>
                </a:cubicBezTo>
                <a:cubicBezTo>
                  <a:pt x="2969099" y="1724958"/>
                  <a:pt x="2980234" y="1731739"/>
                  <a:pt x="2992581" y="1733797"/>
                </a:cubicBezTo>
                <a:cubicBezTo>
                  <a:pt x="3027939" y="1739690"/>
                  <a:pt x="3063616" y="1745230"/>
                  <a:pt x="3099459" y="1745673"/>
                </a:cubicBezTo>
                <a:lnTo>
                  <a:pt x="4916384" y="1757548"/>
                </a:lnTo>
                <a:cubicBezTo>
                  <a:pt x="4963885" y="1765465"/>
                  <a:pt x="5012169" y="1769620"/>
                  <a:pt x="5058888" y="1781299"/>
                </a:cubicBezTo>
                <a:cubicBezTo>
                  <a:pt x="5074722" y="1785257"/>
                  <a:pt x="5090430" y="1789754"/>
                  <a:pt x="5106389" y="1793174"/>
                </a:cubicBezTo>
                <a:cubicBezTo>
                  <a:pt x="5145861" y="1801632"/>
                  <a:pt x="5185558" y="1809007"/>
                  <a:pt x="5225142" y="1816924"/>
                </a:cubicBezTo>
                <a:cubicBezTo>
                  <a:pt x="5244934" y="1820882"/>
                  <a:pt x="5264937" y="1823905"/>
                  <a:pt x="5284519" y="1828800"/>
                </a:cubicBezTo>
                <a:cubicBezTo>
                  <a:pt x="5327225" y="1839476"/>
                  <a:pt x="5346163" y="1845011"/>
                  <a:pt x="5391397" y="1852550"/>
                </a:cubicBezTo>
                <a:cubicBezTo>
                  <a:pt x="5419007" y="1857152"/>
                  <a:pt x="5446914" y="1859824"/>
                  <a:pt x="5474524" y="1864426"/>
                </a:cubicBezTo>
                <a:cubicBezTo>
                  <a:pt x="5494434" y="1867744"/>
                  <a:pt x="5514428" y="1870990"/>
                  <a:pt x="5533901" y="1876301"/>
                </a:cubicBezTo>
                <a:cubicBezTo>
                  <a:pt x="5558054" y="1882888"/>
                  <a:pt x="5580458" y="1895936"/>
                  <a:pt x="5605153" y="1900052"/>
                </a:cubicBezTo>
                <a:cubicBezTo>
                  <a:pt x="5628904" y="1904010"/>
                  <a:pt x="5652569" y="1908522"/>
                  <a:pt x="5676405" y="1911927"/>
                </a:cubicBezTo>
                <a:cubicBezTo>
                  <a:pt x="5707998" y="1916440"/>
                  <a:pt x="5739864" y="1918949"/>
                  <a:pt x="5771407" y="1923802"/>
                </a:cubicBezTo>
                <a:cubicBezTo>
                  <a:pt x="5848133" y="1935606"/>
                  <a:pt x="5834909" y="1941252"/>
                  <a:pt x="5925787" y="1959428"/>
                </a:cubicBezTo>
                <a:lnTo>
                  <a:pt x="6044540" y="1983179"/>
                </a:lnTo>
                <a:cubicBezTo>
                  <a:pt x="6064332" y="1987137"/>
                  <a:pt x="6084768" y="1988671"/>
                  <a:pt x="6103916" y="1995054"/>
                </a:cubicBezTo>
                <a:cubicBezTo>
                  <a:pt x="6115791" y="1999013"/>
                  <a:pt x="6127322" y="2004214"/>
                  <a:pt x="6139542" y="2006930"/>
                </a:cubicBezTo>
                <a:cubicBezTo>
                  <a:pt x="6234823" y="2028104"/>
                  <a:pt x="6183730" y="2009070"/>
                  <a:pt x="6270171" y="2030680"/>
                </a:cubicBezTo>
                <a:cubicBezTo>
                  <a:pt x="6282315" y="2033716"/>
                  <a:pt x="6294601" y="2036958"/>
                  <a:pt x="6305797" y="2042556"/>
                </a:cubicBezTo>
                <a:cubicBezTo>
                  <a:pt x="6318562" y="2048939"/>
                  <a:pt x="6329548" y="2058389"/>
                  <a:pt x="6341423" y="2066306"/>
                </a:cubicBezTo>
                <a:cubicBezTo>
                  <a:pt x="6349340" y="2082140"/>
                  <a:pt x="6353841" y="2100208"/>
                  <a:pt x="6365174" y="2113808"/>
                </a:cubicBezTo>
                <a:cubicBezTo>
                  <a:pt x="6374311" y="2124772"/>
                  <a:pt x="6391884" y="2126413"/>
                  <a:pt x="6400800" y="2137558"/>
                </a:cubicBezTo>
                <a:cubicBezTo>
                  <a:pt x="6408620" y="2147333"/>
                  <a:pt x="6407077" y="2161988"/>
                  <a:pt x="6412675" y="2173184"/>
                </a:cubicBezTo>
                <a:cubicBezTo>
                  <a:pt x="6421357" y="2190547"/>
                  <a:pt x="6463984" y="2245554"/>
                  <a:pt x="6472052" y="2256311"/>
                </a:cubicBezTo>
                <a:cubicBezTo>
                  <a:pt x="6496911" y="2355751"/>
                  <a:pt x="6490293" y="2308652"/>
                  <a:pt x="6472052" y="2481943"/>
                </a:cubicBezTo>
                <a:cubicBezTo>
                  <a:pt x="6470343" y="2498174"/>
                  <a:pt x="6465907" y="2514162"/>
                  <a:pt x="6460176" y="2529444"/>
                </a:cubicBezTo>
                <a:cubicBezTo>
                  <a:pt x="6437609" y="2589623"/>
                  <a:pt x="6435829" y="2568401"/>
                  <a:pt x="6400800" y="2624447"/>
                </a:cubicBezTo>
                <a:cubicBezTo>
                  <a:pt x="6336182" y="2727836"/>
                  <a:pt x="6438606" y="2610391"/>
                  <a:pt x="6305797" y="2743200"/>
                </a:cubicBezTo>
                <a:cubicBezTo>
                  <a:pt x="6293922" y="2755075"/>
                  <a:pt x="6286103" y="2773515"/>
                  <a:pt x="6270171" y="2778826"/>
                </a:cubicBezTo>
                <a:cubicBezTo>
                  <a:pt x="6246420" y="2786743"/>
                  <a:pt x="6221311" y="2791380"/>
                  <a:pt x="6198919" y="2802576"/>
                </a:cubicBezTo>
                <a:cubicBezTo>
                  <a:pt x="6189317" y="2807377"/>
                  <a:pt x="6133497" y="2838087"/>
                  <a:pt x="6115792" y="2838202"/>
                </a:cubicBezTo>
                <a:lnTo>
                  <a:pt x="2493818" y="2850078"/>
                </a:lnTo>
                <a:cubicBezTo>
                  <a:pt x="2438400" y="2857995"/>
                  <a:pt x="2382782" y="2864624"/>
                  <a:pt x="2327563" y="2873828"/>
                </a:cubicBezTo>
                <a:cubicBezTo>
                  <a:pt x="2271577" y="2883160"/>
                  <a:pt x="2258410" y="2883408"/>
                  <a:pt x="2208810" y="2897579"/>
                </a:cubicBezTo>
                <a:cubicBezTo>
                  <a:pt x="2167631" y="2909344"/>
                  <a:pt x="2159823" y="2916472"/>
                  <a:pt x="2113807" y="2933205"/>
                </a:cubicBezTo>
                <a:cubicBezTo>
                  <a:pt x="2050199" y="2956336"/>
                  <a:pt x="2051766" y="2954653"/>
                  <a:pt x="1995054" y="2968831"/>
                </a:cubicBezTo>
                <a:cubicBezTo>
                  <a:pt x="1983179" y="2976748"/>
                  <a:pt x="1972194" y="2986199"/>
                  <a:pt x="1959428" y="2992582"/>
                </a:cubicBezTo>
                <a:cubicBezTo>
                  <a:pt x="1948232" y="2998180"/>
                  <a:pt x="1934670" y="2998247"/>
                  <a:pt x="1923802" y="3004457"/>
                </a:cubicBezTo>
                <a:cubicBezTo>
                  <a:pt x="1906618" y="3014277"/>
                  <a:pt x="1892406" y="3028579"/>
                  <a:pt x="1876301" y="3040083"/>
                </a:cubicBezTo>
                <a:cubicBezTo>
                  <a:pt x="1864687" y="3048379"/>
                  <a:pt x="1851639" y="3054697"/>
                  <a:pt x="1840675" y="3063834"/>
                </a:cubicBezTo>
                <a:cubicBezTo>
                  <a:pt x="1827773" y="3074585"/>
                  <a:pt x="1819023" y="3090144"/>
                  <a:pt x="1805049" y="3099460"/>
                </a:cubicBezTo>
                <a:cubicBezTo>
                  <a:pt x="1794634" y="3106404"/>
                  <a:pt x="1781298" y="3107377"/>
                  <a:pt x="1769423" y="3111335"/>
                </a:cubicBezTo>
                <a:cubicBezTo>
                  <a:pt x="1757548" y="3123210"/>
                  <a:pt x="1748379" y="3138629"/>
                  <a:pt x="1733797" y="3146961"/>
                </a:cubicBezTo>
                <a:cubicBezTo>
                  <a:pt x="1719626" y="3155058"/>
                  <a:pt x="1699041" y="3148640"/>
                  <a:pt x="1686296" y="3158836"/>
                </a:cubicBezTo>
                <a:cubicBezTo>
                  <a:pt x="1676521" y="3166656"/>
                  <a:pt x="1683271" y="3185611"/>
                  <a:pt x="1674420" y="3194462"/>
                </a:cubicBezTo>
                <a:cubicBezTo>
                  <a:pt x="1665569" y="3203313"/>
                  <a:pt x="1650669" y="3202379"/>
                  <a:pt x="1638794" y="3206337"/>
                </a:cubicBezTo>
                <a:cubicBezTo>
                  <a:pt x="1630877" y="3218212"/>
                  <a:pt x="1624526" y="3231296"/>
                  <a:pt x="1615044" y="3241963"/>
                </a:cubicBezTo>
                <a:cubicBezTo>
                  <a:pt x="1592729" y="3267067"/>
                  <a:pt x="1543792" y="3313215"/>
                  <a:pt x="1543792" y="3313215"/>
                </a:cubicBezTo>
                <a:cubicBezTo>
                  <a:pt x="1515034" y="3399488"/>
                  <a:pt x="1520041" y="3359432"/>
                  <a:pt x="1520041" y="343196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2339752" y="1628800"/>
            <a:ext cx="4320480" cy="3456384"/>
          </a:xfrm>
          <a:custGeom>
            <a:avLst/>
            <a:gdLst>
              <a:gd name="connsiteX0" fmla="*/ 4213175 w 4275710"/>
              <a:gd name="connsiteY0" fmla="*/ 0 h 3301340"/>
              <a:gd name="connsiteX1" fmla="*/ 4213175 w 4275710"/>
              <a:gd name="connsiteY1" fmla="*/ 522514 h 3301340"/>
              <a:gd name="connsiteX2" fmla="*/ 4177549 w 4275710"/>
              <a:gd name="connsiteY2" fmla="*/ 641268 h 3301340"/>
              <a:gd name="connsiteX3" fmla="*/ 4082547 w 4275710"/>
              <a:gd name="connsiteY3" fmla="*/ 771896 h 3301340"/>
              <a:gd name="connsiteX4" fmla="*/ 4011295 w 4275710"/>
              <a:gd name="connsiteY4" fmla="*/ 843148 h 3301340"/>
              <a:gd name="connsiteX5" fmla="*/ 3951918 w 4275710"/>
              <a:gd name="connsiteY5" fmla="*/ 890649 h 3301340"/>
              <a:gd name="connsiteX6" fmla="*/ 3868791 w 4275710"/>
              <a:gd name="connsiteY6" fmla="*/ 938151 h 3301340"/>
              <a:gd name="connsiteX7" fmla="*/ 3785664 w 4275710"/>
              <a:gd name="connsiteY7" fmla="*/ 985652 h 3301340"/>
              <a:gd name="connsiteX8" fmla="*/ 3726287 w 4275710"/>
              <a:gd name="connsiteY8" fmla="*/ 1021278 h 3301340"/>
              <a:gd name="connsiteX9" fmla="*/ 3666910 w 4275710"/>
              <a:gd name="connsiteY9" fmla="*/ 1033153 h 3301340"/>
              <a:gd name="connsiteX10" fmla="*/ 3583783 w 4275710"/>
              <a:gd name="connsiteY10" fmla="*/ 1068779 h 3301340"/>
              <a:gd name="connsiteX11" fmla="*/ 3536282 w 4275710"/>
              <a:gd name="connsiteY11" fmla="*/ 1080655 h 3301340"/>
              <a:gd name="connsiteX12" fmla="*/ 3488780 w 4275710"/>
              <a:gd name="connsiteY12" fmla="*/ 1104405 h 3301340"/>
              <a:gd name="connsiteX13" fmla="*/ 3417528 w 4275710"/>
              <a:gd name="connsiteY13" fmla="*/ 1128156 h 3301340"/>
              <a:gd name="connsiteX14" fmla="*/ 3358152 w 4275710"/>
              <a:gd name="connsiteY14" fmla="*/ 1151907 h 3301340"/>
              <a:gd name="connsiteX15" fmla="*/ 3322526 w 4275710"/>
              <a:gd name="connsiteY15" fmla="*/ 1163782 h 3301340"/>
              <a:gd name="connsiteX16" fmla="*/ 3215648 w 4275710"/>
              <a:gd name="connsiteY16" fmla="*/ 1211283 h 3301340"/>
              <a:gd name="connsiteX17" fmla="*/ 3168147 w 4275710"/>
              <a:gd name="connsiteY17" fmla="*/ 1235034 h 3301340"/>
              <a:gd name="connsiteX18" fmla="*/ 3001892 w 4275710"/>
              <a:gd name="connsiteY18" fmla="*/ 1294411 h 3301340"/>
              <a:gd name="connsiteX19" fmla="*/ 2942515 w 4275710"/>
              <a:gd name="connsiteY19" fmla="*/ 1330036 h 3301340"/>
              <a:gd name="connsiteX20" fmla="*/ 2811887 w 4275710"/>
              <a:gd name="connsiteY20" fmla="*/ 1365662 h 3301340"/>
              <a:gd name="connsiteX21" fmla="*/ 2716884 w 4275710"/>
              <a:gd name="connsiteY21" fmla="*/ 1401288 h 3301340"/>
              <a:gd name="connsiteX22" fmla="*/ 2598131 w 4275710"/>
              <a:gd name="connsiteY22" fmla="*/ 1425039 h 3301340"/>
              <a:gd name="connsiteX23" fmla="*/ 1885612 w 4275710"/>
              <a:gd name="connsiteY23" fmla="*/ 1401288 h 3301340"/>
              <a:gd name="connsiteX24" fmla="*/ 1838110 w 4275710"/>
              <a:gd name="connsiteY24" fmla="*/ 1389413 h 3301340"/>
              <a:gd name="connsiteX25" fmla="*/ 1778734 w 4275710"/>
              <a:gd name="connsiteY25" fmla="*/ 1377538 h 3301340"/>
              <a:gd name="connsiteX26" fmla="*/ 1648105 w 4275710"/>
              <a:gd name="connsiteY26" fmla="*/ 1341912 h 3301340"/>
              <a:gd name="connsiteX27" fmla="*/ 1493726 w 4275710"/>
              <a:gd name="connsiteY27" fmla="*/ 1306286 h 3301340"/>
              <a:gd name="connsiteX28" fmla="*/ 1422474 w 4275710"/>
              <a:gd name="connsiteY28" fmla="*/ 1282535 h 3301340"/>
              <a:gd name="connsiteX29" fmla="*/ 840583 w 4275710"/>
              <a:gd name="connsiteY29" fmla="*/ 1306286 h 3301340"/>
              <a:gd name="connsiteX30" fmla="*/ 733705 w 4275710"/>
              <a:gd name="connsiteY30" fmla="*/ 1330036 h 3301340"/>
              <a:gd name="connsiteX31" fmla="*/ 638702 w 4275710"/>
              <a:gd name="connsiteY31" fmla="*/ 1365662 h 3301340"/>
              <a:gd name="connsiteX32" fmla="*/ 579326 w 4275710"/>
              <a:gd name="connsiteY32" fmla="*/ 1377538 h 3301340"/>
              <a:gd name="connsiteX33" fmla="*/ 531825 w 4275710"/>
              <a:gd name="connsiteY33" fmla="*/ 1389413 h 3301340"/>
              <a:gd name="connsiteX34" fmla="*/ 472448 w 4275710"/>
              <a:gd name="connsiteY34" fmla="*/ 1401288 h 3301340"/>
              <a:gd name="connsiteX35" fmla="*/ 424947 w 4275710"/>
              <a:gd name="connsiteY35" fmla="*/ 1413164 h 3301340"/>
              <a:gd name="connsiteX36" fmla="*/ 294318 w 4275710"/>
              <a:gd name="connsiteY36" fmla="*/ 1436914 h 3301340"/>
              <a:gd name="connsiteX37" fmla="*/ 211191 w 4275710"/>
              <a:gd name="connsiteY37" fmla="*/ 1472540 h 3301340"/>
              <a:gd name="connsiteX38" fmla="*/ 175565 w 4275710"/>
              <a:gd name="connsiteY38" fmla="*/ 1508166 h 3301340"/>
              <a:gd name="connsiteX39" fmla="*/ 139939 w 4275710"/>
              <a:gd name="connsiteY39" fmla="*/ 1531917 h 3301340"/>
              <a:gd name="connsiteX40" fmla="*/ 104313 w 4275710"/>
              <a:gd name="connsiteY40" fmla="*/ 1567543 h 3301340"/>
              <a:gd name="connsiteX41" fmla="*/ 21186 w 4275710"/>
              <a:gd name="connsiteY41" fmla="*/ 1626920 h 3301340"/>
              <a:gd name="connsiteX42" fmla="*/ 80562 w 4275710"/>
              <a:gd name="connsiteY42" fmla="*/ 1900052 h 3301340"/>
              <a:gd name="connsiteX43" fmla="*/ 116188 w 4275710"/>
              <a:gd name="connsiteY43" fmla="*/ 1923803 h 3301340"/>
              <a:gd name="connsiteX44" fmla="*/ 187440 w 4275710"/>
              <a:gd name="connsiteY44" fmla="*/ 1983179 h 3301340"/>
              <a:gd name="connsiteX45" fmla="*/ 223066 w 4275710"/>
              <a:gd name="connsiteY45" fmla="*/ 2018805 h 3301340"/>
              <a:gd name="connsiteX46" fmla="*/ 294318 w 4275710"/>
              <a:gd name="connsiteY46" fmla="*/ 2066307 h 3301340"/>
              <a:gd name="connsiteX47" fmla="*/ 329944 w 4275710"/>
              <a:gd name="connsiteY47" fmla="*/ 2090057 h 3301340"/>
              <a:gd name="connsiteX48" fmla="*/ 436822 w 4275710"/>
              <a:gd name="connsiteY48" fmla="*/ 2173185 h 3301340"/>
              <a:gd name="connsiteX49" fmla="*/ 508074 w 4275710"/>
              <a:gd name="connsiteY49" fmla="*/ 2208811 h 3301340"/>
              <a:gd name="connsiteX50" fmla="*/ 579326 w 4275710"/>
              <a:gd name="connsiteY50" fmla="*/ 2268187 h 3301340"/>
              <a:gd name="connsiteX51" fmla="*/ 614952 w 4275710"/>
              <a:gd name="connsiteY51" fmla="*/ 2280062 h 3301340"/>
              <a:gd name="connsiteX52" fmla="*/ 698079 w 4275710"/>
              <a:gd name="connsiteY52" fmla="*/ 2327564 h 3301340"/>
              <a:gd name="connsiteX53" fmla="*/ 804957 w 4275710"/>
              <a:gd name="connsiteY53" fmla="*/ 2386940 h 3301340"/>
              <a:gd name="connsiteX54" fmla="*/ 923710 w 4275710"/>
              <a:gd name="connsiteY54" fmla="*/ 2470068 h 3301340"/>
              <a:gd name="connsiteX55" fmla="*/ 959336 w 4275710"/>
              <a:gd name="connsiteY55" fmla="*/ 2493818 h 3301340"/>
              <a:gd name="connsiteX56" fmla="*/ 1030588 w 4275710"/>
              <a:gd name="connsiteY56" fmla="*/ 2529444 h 3301340"/>
              <a:gd name="connsiteX57" fmla="*/ 1066214 w 4275710"/>
              <a:gd name="connsiteY57" fmla="*/ 2565070 h 3301340"/>
              <a:gd name="connsiteX58" fmla="*/ 1113715 w 4275710"/>
              <a:gd name="connsiteY58" fmla="*/ 2600696 h 3301340"/>
              <a:gd name="connsiteX59" fmla="*/ 1149341 w 4275710"/>
              <a:gd name="connsiteY59" fmla="*/ 2624447 h 3301340"/>
              <a:gd name="connsiteX60" fmla="*/ 1184967 w 4275710"/>
              <a:gd name="connsiteY60" fmla="*/ 2660073 h 3301340"/>
              <a:gd name="connsiteX61" fmla="*/ 1291845 w 4275710"/>
              <a:gd name="connsiteY61" fmla="*/ 2755075 h 3301340"/>
              <a:gd name="connsiteX62" fmla="*/ 1339347 w 4275710"/>
              <a:gd name="connsiteY62" fmla="*/ 2826327 h 3301340"/>
              <a:gd name="connsiteX63" fmla="*/ 1363097 w 4275710"/>
              <a:gd name="connsiteY63" fmla="*/ 2861953 h 3301340"/>
              <a:gd name="connsiteX64" fmla="*/ 1386848 w 4275710"/>
              <a:gd name="connsiteY64" fmla="*/ 2909455 h 3301340"/>
              <a:gd name="connsiteX65" fmla="*/ 1434349 w 4275710"/>
              <a:gd name="connsiteY65" fmla="*/ 2980707 h 3301340"/>
              <a:gd name="connsiteX66" fmla="*/ 1481851 w 4275710"/>
              <a:gd name="connsiteY66" fmla="*/ 3063834 h 3301340"/>
              <a:gd name="connsiteX67" fmla="*/ 1517477 w 4275710"/>
              <a:gd name="connsiteY67" fmla="*/ 3182587 h 3301340"/>
              <a:gd name="connsiteX68" fmla="*/ 1529352 w 4275710"/>
              <a:gd name="connsiteY68" fmla="*/ 3218213 h 3301340"/>
              <a:gd name="connsiteX69" fmla="*/ 1529352 w 4275710"/>
              <a:gd name="connsiteY69" fmla="*/ 3301340 h 330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275710" h="3301340">
                <a:moveTo>
                  <a:pt x="4213175" y="0"/>
                </a:moveTo>
                <a:cubicBezTo>
                  <a:pt x="4275710" y="187594"/>
                  <a:pt x="4234193" y="49620"/>
                  <a:pt x="4213175" y="522514"/>
                </a:cubicBezTo>
                <a:cubicBezTo>
                  <a:pt x="4212385" y="540297"/>
                  <a:pt x="4180145" y="637374"/>
                  <a:pt x="4177549" y="641268"/>
                </a:cubicBezTo>
                <a:cubicBezTo>
                  <a:pt x="4131840" y="709833"/>
                  <a:pt x="4162367" y="665470"/>
                  <a:pt x="4082547" y="771896"/>
                </a:cubicBezTo>
                <a:cubicBezTo>
                  <a:pt x="4038356" y="830817"/>
                  <a:pt x="4063390" y="808419"/>
                  <a:pt x="4011295" y="843148"/>
                </a:cubicBezTo>
                <a:cubicBezTo>
                  <a:pt x="3958176" y="922825"/>
                  <a:pt x="4020751" y="844761"/>
                  <a:pt x="3951918" y="890649"/>
                </a:cubicBezTo>
                <a:cubicBezTo>
                  <a:pt x="3867016" y="947250"/>
                  <a:pt x="3969257" y="913033"/>
                  <a:pt x="3868791" y="938151"/>
                </a:cubicBezTo>
                <a:cubicBezTo>
                  <a:pt x="3753932" y="1024296"/>
                  <a:pt x="3876334" y="940317"/>
                  <a:pt x="3785664" y="985652"/>
                </a:cubicBezTo>
                <a:cubicBezTo>
                  <a:pt x="3765019" y="995974"/>
                  <a:pt x="3747718" y="1012706"/>
                  <a:pt x="3726287" y="1021278"/>
                </a:cubicBezTo>
                <a:cubicBezTo>
                  <a:pt x="3707546" y="1028774"/>
                  <a:pt x="3686492" y="1028258"/>
                  <a:pt x="3666910" y="1033153"/>
                </a:cubicBezTo>
                <a:cubicBezTo>
                  <a:pt x="3607942" y="1047895"/>
                  <a:pt x="3651741" y="1043295"/>
                  <a:pt x="3583783" y="1068779"/>
                </a:cubicBezTo>
                <a:cubicBezTo>
                  <a:pt x="3568501" y="1074510"/>
                  <a:pt x="3551564" y="1074924"/>
                  <a:pt x="3536282" y="1080655"/>
                </a:cubicBezTo>
                <a:cubicBezTo>
                  <a:pt x="3519706" y="1086871"/>
                  <a:pt x="3505217" y="1097830"/>
                  <a:pt x="3488780" y="1104405"/>
                </a:cubicBezTo>
                <a:cubicBezTo>
                  <a:pt x="3465535" y="1113703"/>
                  <a:pt x="3440773" y="1118858"/>
                  <a:pt x="3417528" y="1128156"/>
                </a:cubicBezTo>
                <a:cubicBezTo>
                  <a:pt x="3397736" y="1136073"/>
                  <a:pt x="3378111" y="1144422"/>
                  <a:pt x="3358152" y="1151907"/>
                </a:cubicBezTo>
                <a:cubicBezTo>
                  <a:pt x="3346431" y="1156302"/>
                  <a:pt x="3333722" y="1158184"/>
                  <a:pt x="3322526" y="1163782"/>
                </a:cubicBezTo>
                <a:cubicBezTo>
                  <a:pt x="3219804" y="1215142"/>
                  <a:pt x="3306294" y="1188622"/>
                  <a:pt x="3215648" y="1211283"/>
                </a:cubicBezTo>
                <a:cubicBezTo>
                  <a:pt x="3199814" y="1219200"/>
                  <a:pt x="3184723" y="1228818"/>
                  <a:pt x="3168147" y="1235034"/>
                </a:cubicBezTo>
                <a:cubicBezTo>
                  <a:pt x="3075473" y="1269787"/>
                  <a:pt x="3145755" y="1208096"/>
                  <a:pt x="3001892" y="1294411"/>
                </a:cubicBezTo>
                <a:cubicBezTo>
                  <a:pt x="2982100" y="1306286"/>
                  <a:pt x="2963946" y="1321464"/>
                  <a:pt x="2942515" y="1330036"/>
                </a:cubicBezTo>
                <a:cubicBezTo>
                  <a:pt x="2812244" y="1382144"/>
                  <a:pt x="2959773" y="1291717"/>
                  <a:pt x="2811887" y="1365662"/>
                </a:cubicBezTo>
                <a:cubicBezTo>
                  <a:pt x="2758554" y="1392329"/>
                  <a:pt x="2773478" y="1389161"/>
                  <a:pt x="2716884" y="1401288"/>
                </a:cubicBezTo>
                <a:cubicBezTo>
                  <a:pt x="2677412" y="1409746"/>
                  <a:pt x="2598131" y="1425039"/>
                  <a:pt x="2598131" y="1425039"/>
                </a:cubicBezTo>
                <a:cubicBezTo>
                  <a:pt x="2494324" y="1422567"/>
                  <a:pt x="2065320" y="1417625"/>
                  <a:pt x="1885612" y="1401288"/>
                </a:cubicBezTo>
                <a:cubicBezTo>
                  <a:pt x="1869358" y="1399810"/>
                  <a:pt x="1854043" y="1392953"/>
                  <a:pt x="1838110" y="1389413"/>
                </a:cubicBezTo>
                <a:cubicBezTo>
                  <a:pt x="1818407" y="1385035"/>
                  <a:pt x="1798207" y="1382849"/>
                  <a:pt x="1778734" y="1377538"/>
                </a:cubicBezTo>
                <a:cubicBezTo>
                  <a:pt x="1613004" y="1332339"/>
                  <a:pt x="1792764" y="1370843"/>
                  <a:pt x="1648105" y="1341912"/>
                </a:cubicBezTo>
                <a:cubicBezTo>
                  <a:pt x="1521795" y="1291388"/>
                  <a:pt x="1665725" y="1343143"/>
                  <a:pt x="1493726" y="1306286"/>
                </a:cubicBezTo>
                <a:cubicBezTo>
                  <a:pt x="1469246" y="1301040"/>
                  <a:pt x="1422474" y="1282535"/>
                  <a:pt x="1422474" y="1282535"/>
                </a:cubicBezTo>
                <a:cubicBezTo>
                  <a:pt x="1226198" y="1287442"/>
                  <a:pt x="1033688" y="1278700"/>
                  <a:pt x="840583" y="1306286"/>
                </a:cubicBezTo>
                <a:cubicBezTo>
                  <a:pt x="824112" y="1308639"/>
                  <a:pt x="753153" y="1323553"/>
                  <a:pt x="733705" y="1330036"/>
                </a:cubicBezTo>
                <a:cubicBezTo>
                  <a:pt x="700998" y="1340938"/>
                  <a:pt x="672066" y="1357321"/>
                  <a:pt x="638702" y="1365662"/>
                </a:cubicBezTo>
                <a:cubicBezTo>
                  <a:pt x="619121" y="1370557"/>
                  <a:pt x="599029" y="1373159"/>
                  <a:pt x="579326" y="1377538"/>
                </a:cubicBezTo>
                <a:cubicBezTo>
                  <a:pt x="563394" y="1381079"/>
                  <a:pt x="547757" y="1385873"/>
                  <a:pt x="531825" y="1389413"/>
                </a:cubicBezTo>
                <a:cubicBezTo>
                  <a:pt x="512121" y="1393791"/>
                  <a:pt x="492152" y="1396909"/>
                  <a:pt x="472448" y="1401288"/>
                </a:cubicBezTo>
                <a:cubicBezTo>
                  <a:pt x="456516" y="1404829"/>
                  <a:pt x="440879" y="1409623"/>
                  <a:pt x="424947" y="1413164"/>
                </a:cubicBezTo>
                <a:cubicBezTo>
                  <a:pt x="375164" y="1424227"/>
                  <a:pt x="345869" y="1428322"/>
                  <a:pt x="294318" y="1436914"/>
                </a:cubicBezTo>
                <a:cubicBezTo>
                  <a:pt x="265247" y="1446605"/>
                  <a:pt x="236868" y="1454199"/>
                  <a:pt x="211191" y="1472540"/>
                </a:cubicBezTo>
                <a:cubicBezTo>
                  <a:pt x="197525" y="1482301"/>
                  <a:pt x="188467" y="1497415"/>
                  <a:pt x="175565" y="1508166"/>
                </a:cubicBezTo>
                <a:cubicBezTo>
                  <a:pt x="164601" y="1517303"/>
                  <a:pt x="150903" y="1522780"/>
                  <a:pt x="139939" y="1531917"/>
                </a:cubicBezTo>
                <a:cubicBezTo>
                  <a:pt x="127037" y="1542668"/>
                  <a:pt x="117064" y="1556613"/>
                  <a:pt x="104313" y="1567543"/>
                </a:cubicBezTo>
                <a:cubicBezTo>
                  <a:pt x="78536" y="1589637"/>
                  <a:pt x="49380" y="1608123"/>
                  <a:pt x="21186" y="1626920"/>
                </a:cubicBezTo>
                <a:cubicBezTo>
                  <a:pt x="24509" y="1683411"/>
                  <a:pt x="0" y="1846343"/>
                  <a:pt x="80562" y="1900052"/>
                </a:cubicBezTo>
                <a:lnTo>
                  <a:pt x="116188" y="1923803"/>
                </a:lnTo>
                <a:cubicBezTo>
                  <a:pt x="163011" y="1994036"/>
                  <a:pt x="110736" y="1928391"/>
                  <a:pt x="187440" y="1983179"/>
                </a:cubicBezTo>
                <a:cubicBezTo>
                  <a:pt x="201106" y="1992940"/>
                  <a:pt x="209809" y="2008494"/>
                  <a:pt x="223066" y="2018805"/>
                </a:cubicBezTo>
                <a:cubicBezTo>
                  <a:pt x="245598" y="2036330"/>
                  <a:pt x="270567" y="2050473"/>
                  <a:pt x="294318" y="2066307"/>
                </a:cubicBezTo>
                <a:cubicBezTo>
                  <a:pt x="306193" y="2074224"/>
                  <a:pt x="319852" y="2079965"/>
                  <a:pt x="329944" y="2090057"/>
                </a:cubicBezTo>
                <a:cubicBezTo>
                  <a:pt x="385753" y="2145866"/>
                  <a:pt x="351599" y="2116370"/>
                  <a:pt x="436822" y="2173185"/>
                </a:cubicBezTo>
                <a:cubicBezTo>
                  <a:pt x="482861" y="2203878"/>
                  <a:pt x="458910" y="2192422"/>
                  <a:pt x="508074" y="2208811"/>
                </a:cubicBezTo>
                <a:cubicBezTo>
                  <a:pt x="534336" y="2235072"/>
                  <a:pt x="546262" y="2251655"/>
                  <a:pt x="579326" y="2268187"/>
                </a:cubicBezTo>
                <a:cubicBezTo>
                  <a:pt x="590522" y="2273785"/>
                  <a:pt x="603077" y="2276104"/>
                  <a:pt x="614952" y="2280062"/>
                </a:cubicBezTo>
                <a:cubicBezTo>
                  <a:pt x="738176" y="2362212"/>
                  <a:pt x="547431" y="2237175"/>
                  <a:pt x="698079" y="2327564"/>
                </a:cubicBezTo>
                <a:cubicBezTo>
                  <a:pt x="800160" y="2388813"/>
                  <a:pt x="733299" y="2363055"/>
                  <a:pt x="804957" y="2386940"/>
                </a:cubicBezTo>
                <a:cubicBezTo>
                  <a:pt x="875287" y="2439688"/>
                  <a:pt x="836000" y="2411595"/>
                  <a:pt x="923710" y="2470068"/>
                </a:cubicBezTo>
                <a:cubicBezTo>
                  <a:pt x="935585" y="2477985"/>
                  <a:pt x="945796" y="2489304"/>
                  <a:pt x="959336" y="2493818"/>
                </a:cubicBezTo>
                <a:cubicBezTo>
                  <a:pt x="995040" y="2505720"/>
                  <a:pt x="999895" y="2503867"/>
                  <a:pt x="1030588" y="2529444"/>
                </a:cubicBezTo>
                <a:cubicBezTo>
                  <a:pt x="1043490" y="2540195"/>
                  <a:pt x="1053463" y="2554140"/>
                  <a:pt x="1066214" y="2565070"/>
                </a:cubicBezTo>
                <a:cubicBezTo>
                  <a:pt x="1081241" y="2577951"/>
                  <a:pt x="1097610" y="2589192"/>
                  <a:pt x="1113715" y="2600696"/>
                </a:cubicBezTo>
                <a:cubicBezTo>
                  <a:pt x="1125329" y="2608992"/>
                  <a:pt x="1138377" y="2615310"/>
                  <a:pt x="1149341" y="2624447"/>
                </a:cubicBezTo>
                <a:cubicBezTo>
                  <a:pt x="1162243" y="2635198"/>
                  <a:pt x="1172065" y="2649322"/>
                  <a:pt x="1184967" y="2660073"/>
                </a:cubicBezTo>
                <a:cubicBezTo>
                  <a:pt x="1238509" y="2704692"/>
                  <a:pt x="1234107" y="2668470"/>
                  <a:pt x="1291845" y="2755075"/>
                </a:cubicBezTo>
                <a:lnTo>
                  <a:pt x="1339347" y="2826327"/>
                </a:lnTo>
                <a:cubicBezTo>
                  <a:pt x="1347264" y="2838202"/>
                  <a:pt x="1356714" y="2849188"/>
                  <a:pt x="1363097" y="2861953"/>
                </a:cubicBezTo>
                <a:cubicBezTo>
                  <a:pt x="1371014" y="2877787"/>
                  <a:pt x="1377740" y="2894275"/>
                  <a:pt x="1386848" y="2909455"/>
                </a:cubicBezTo>
                <a:cubicBezTo>
                  <a:pt x="1401534" y="2933932"/>
                  <a:pt x="1421583" y="2955176"/>
                  <a:pt x="1434349" y="2980707"/>
                </a:cubicBezTo>
                <a:cubicBezTo>
                  <a:pt x="1464483" y="3040974"/>
                  <a:pt x="1448280" y="3013479"/>
                  <a:pt x="1481851" y="3063834"/>
                </a:cubicBezTo>
                <a:cubicBezTo>
                  <a:pt x="1499799" y="3135626"/>
                  <a:pt x="1488564" y="3095847"/>
                  <a:pt x="1517477" y="3182587"/>
                </a:cubicBezTo>
                <a:cubicBezTo>
                  <a:pt x="1521435" y="3194462"/>
                  <a:pt x="1529352" y="3205695"/>
                  <a:pt x="1529352" y="3218213"/>
                </a:cubicBezTo>
                <a:lnTo>
                  <a:pt x="1529352" y="3301340"/>
                </a:lnTo>
              </a:path>
            </a:pathLst>
          </a:cu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748145" y="1626919"/>
            <a:ext cx="4549684" cy="3467595"/>
          </a:xfrm>
          <a:custGeom>
            <a:avLst/>
            <a:gdLst>
              <a:gd name="connsiteX0" fmla="*/ 1698172 w 4549684"/>
              <a:gd name="connsiteY0" fmla="*/ 0 h 3467595"/>
              <a:gd name="connsiteX1" fmla="*/ 1674421 w 4549684"/>
              <a:gd name="connsiteY1" fmla="*/ 368136 h 3467595"/>
              <a:gd name="connsiteX2" fmla="*/ 1662546 w 4549684"/>
              <a:gd name="connsiteY2" fmla="*/ 403762 h 3467595"/>
              <a:gd name="connsiteX3" fmla="*/ 1638795 w 4549684"/>
              <a:gd name="connsiteY3" fmla="*/ 510639 h 3467595"/>
              <a:gd name="connsiteX4" fmla="*/ 1615045 w 4549684"/>
              <a:gd name="connsiteY4" fmla="*/ 546265 h 3467595"/>
              <a:gd name="connsiteX5" fmla="*/ 1591294 w 4549684"/>
              <a:gd name="connsiteY5" fmla="*/ 629393 h 3467595"/>
              <a:gd name="connsiteX6" fmla="*/ 1567543 w 4549684"/>
              <a:gd name="connsiteY6" fmla="*/ 665019 h 3467595"/>
              <a:gd name="connsiteX7" fmla="*/ 1531917 w 4549684"/>
              <a:gd name="connsiteY7" fmla="*/ 748146 h 3467595"/>
              <a:gd name="connsiteX8" fmla="*/ 1508167 w 4549684"/>
              <a:gd name="connsiteY8" fmla="*/ 807523 h 3467595"/>
              <a:gd name="connsiteX9" fmla="*/ 1448790 w 4549684"/>
              <a:gd name="connsiteY9" fmla="*/ 890650 h 3467595"/>
              <a:gd name="connsiteX10" fmla="*/ 1401289 w 4549684"/>
              <a:gd name="connsiteY10" fmla="*/ 973777 h 3467595"/>
              <a:gd name="connsiteX11" fmla="*/ 1353787 w 4549684"/>
              <a:gd name="connsiteY11" fmla="*/ 1080655 h 3467595"/>
              <a:gd name="connsiteX12" fmla="*/ 1294411 w 4549684"/>
              <a:gd name="connsiteY12" fmla="*/ 1223159 h 3467595"/>
              <a:gd name="connsiteX13" fmla="*/ 1246910 w 4549684"/>
              <a:gd name="connsiteY13" fmla="*/ 1294411 h 3467595"/>
              <a:gd name="connsiteX14" fmla="*/ 1235034 w 4549684"/>
              <a:gd name="connsiteY14" fmla="*/ 1330037 h 3467595"/>
              <a:gd name="connsiteX15" fmla="*/ 1199408 w 4549684"/>
              <a:gd name="connsiteY15" fmla="*/ 1377538 h 3467595"/>
              <a:gd name="connsiteX16" fmla="*/ 1151907 w 4549684"/>
              <a:gd name="connsiteY16" fmla="*/ 1448790 h 3467595"/>
              <a:gd name="connsiteX17" fmla="*/ 1128156 w 4549684"/>
              <a:gd name="connsiteY17" fmla="*/ 1520042 h 3467595"/>
              <a:gd name="connsiteX18" fmla="*/ 1056904 w 4549684"/>
              <a:gd name="connsiteY18" fmla="*/ 1591294 h 3467595"/>
              <a:gd name="connsiteX19" fmla="*/ 1033154 w 4549684"/>
              <a:gd name="connsiteY19" fmla="*/ 1626920 h 3467595"/>
              <a:gd name="connsiteX20" fmla="*/ 997528 w 4549684"/>
              <a:gd name="connsiteY20" fmla="*/ 1662546 h 3467595"/>
              <a:gd name="connsiteX21" fmla="*/ 973777 w 4549684"/>
              <a:gd name="connsiteY21" fmla="*/ 1698172 h 3467595"/>
              <a:gd name="connsiteX22" fmla="*/ 926276 w 4549684"/>
              <a:gd name="connsiteY22" fmla="*/ 1733798 h 3467595"/>
              <a:gd name="connsiteX23" fmla="*/ 855024 w 4549684"/>
              <a:gd name="connsiteY23" fmla="*/ 1781299 h 3467595"/>
              <a:gd name="connsiteX24" fmla="*/ 783772 w 4549684"/>
              <a:gd name="connsiteY24" fmla="*/ 1840676 h 3467595"/>
              <a:gd name="connsiteX25" fmla="*/ 748146 w 4549684"/>
              <a:gd name="connsiteY25" fmla="*/ 1852551 h 3467595"/>
              <a:gd name="connsiteX26" fmla="*/ 676894 w 4549684"/>
              <a:gd name="connsiteY26" fmla="*/ 1911928 h 3467595"/>
              <a:gd name="connsiteX27" fmla="*/ 546265 w 4549684"/>
              <a:gd name="connsiteY27" fmla="*/ 1983180 h 3467595"/>
              <a:gd name="connsiteX28" fmla="*/ 475013 w 4549684"/>
              <a:gd name="connsiteY28" fmla="*/ 2006930 h 3467595"/>
              <a:gd name="connsiteX29" fmla="*/ 225632 w 4549684"/>
              <a:gd name="connsiteY29" fmla="*/ 1983180 h 3467595"/>
              <a:gd name="connsiteX30" fmla="*/ 190006 w 4549684"/>
              <a:gd name="connsiteY30" fmla="*/ 1959429 h 3467595"/>
              <a:gd name="connsiteX31" fmla="*/ 118754 w 4549684"/>
              <a:gd name="connsiteY31" fmla="*/ 1935678 h 3467595"/>
              <a:gd name="connsiteX32" fmla="*/ 47502 w 4549684"/>
              <a:gd name="connsiteY32" fmla="*/ 1828800 h 3467595"/>
              <a:gd name="connsiteX33" fmla="*/ 23751 w 4549684"/>
              <a:gd name="connsiteY33" fmla="*/ 1793175 h 3467595"/>
              <a:gd name="connsiteX34" fmla="*/ 11876 w 4549684"/>
              <a:gd name="connsiteY34" fmla="*/ 1733798 h 3467595"/>
              <a:gd name="connsiteX35" fmla="*/ 0 w 4549684"/>
              <a:gd name="connsiteY35" fmla="*/ 1686297 h 3467595"/>
              <a:gd name="connsiteX36" fmla="*/ 23751 w 4549684"/>
              <a:gd name="connsiteY36" fmla="*/ 1520042 h 3467595"/>
              <a:gd name="connsiteX37" fmla="*/ 47502 w 4549684"/>
              <a:gd name="connsiteY37" fmla="*/ 1484416 h 3467595"/>
              <a:gd name="connsiteX38" fmla="*/ 59377 w 4549684"/>
              <a:gd name="connsiteY38" fmla="*/ 1448790 h 3467595"/>
              <a:gd name="connsiteX39" fmla="*/ 142504 w 4549684"/>
              <a:gd name="connsiteY39" fmla="*/ 1413164 h 3467595"/>
              <a:gd name="connsiteX40" fmla="*/ 985652 w 4549684"/>
              <a:gd name="connsiteY40" fmla="*/ 1425039 h 3467595"/>
              <a:gd name="connsiteX41" fmla="*/ 997528 w 4549684"/>
              <a:gd name="connsiteY41" fmla="*/ 1460665 h 3467595"/>
              <a:gd name="connsiteX42" fmla="*/ 1021278 w 4549684"/>
              <a:gd name="connsiteY42" fmla="*/ 1508167 h 3467595"/>
              <a:gd name="connsiteX43" fmla="*/ 1045029 w 4549684"/>
              <a:gd name="connsiteY43" fmla="*/ 1543793 h 3467595"/>
              <a:gd name="connsiteX44" fmla="*/ 1068780 w 4549684"/>
              <a:gd name="connsiteY44" fmla="*/ 1674421 h 3467595"/>
              <a:gd name="connsiteX45" fmla="*/ 1104406 w 4549684"/>
              <a:gd name="connsiteY45" fmla="*/ 1793175 h 3467595"/>
              <a:gd name="connsiteX46" fmla="*/ 1116281 w 4549684"/>
              <a:gd name="connsiteY46" fmla="*/ 1828800 h 3467595"/>
              <a:gd name="connsiteX47" fmla="*/ 1140032 w 4549684"/>
              <a:gd name="connsiteY47" fmla="*/ 1923803 h 3467595"/>
              <a:gd name="connsiteX48" fmla="*/ 1151907 w 4549684"/>
              <a:gd name="connsiteY48" fmla="*/ 1995055 h 3467595"/>
              <a:gd name="connsiteX49" fmla="*/ 1175658 w 4549684"/>
              <a:gd name="connsiteY49" fmla="*/ 2030681 h 3467595"/>
              <a:gd name="connsiteX50" fmla="*/ 1187533 w 4549684"/>
              <a:gd name="connsiteY50" fmla="*/ 2078182 h 3467595"/>
              <a:gd name="connsiteX51" fmla="*/ 1235034 w 4549684"/>
              <a:gd name="connsiteY51" fmla="*/ 2196936 h 3467595"/>
              <a:gd name="connsiteX52" fmla="*/ 1270660 w 4549684"/>
              <a:gd name="connsiteY52" fmla="*/ 2315689 h 3467595"/>
              <a:gd name="connsiteX53" fmla="*/ 1282536 w 4549684"/>
              <a:gd name="connsiteY53" fmla="*/ 2351315 h 3467595"/>
              <a:gd name="connsiteX54" fmla="*/ 1306286 w 4549684"/>
              <a:gd name="connsiteY54" fmla="*/ 2386941 h 3467595"/>
              <a:gd name="connsiteX55" fmla="*/ 1365663 w 4549684"/>
              <a:gd name="connsiteY55" fmla="*/ 2517569 h 3467595"/>
              <a:gd name="connsiteX56" fmla="*/ 1389413 w 4549684"/>
              <a:gd name="connsiteY56" fmla="*/ 2553195 h 3467595"/>
              <a:gd name="connsiteX57" fmla="*/ 1496291 w 4549684"/>
              <a:gd name="connsiteY57" fmla="*/ 2624447 h 3467595"/>
              <a:gd name="connsiteX58" fmla="*/ 1531917 w 4549684"/>
              <a:gd name="connsiteY58" fmla="*/ 2648198 h 3467595"/>
              <a:gd name="connsiteX59" fmla="*/ 1674421 w 4549684"/>
              <a:gd name="connsiteY59" fmla="*/ 2671949 h 3467595"/>
              <a:gd name="connsiteX60" fmla="*/ 1710047 w 4549684"/>
              <a:gd name="connsiteY60" fmla="*/ 2683824 h 3467595"/>
              <a:gd name="connsiteX61" fmla="*/ 2054432 w 4549684"/>
              <a:gd name="connsiteY61" fmla="*/ 2695699 h 3467595"/>
              <a:gd name="connsiteX62" fmla="*/ 3040084 w 4549684"/>
              <a:gd name="connsiteY62" fmla="*/ 2707575 h 3467595"/>
              <a:gd name="connsiteX63" fmla="*/ 3170712 w 4549684"/>
              <a:gd name="connsiteY63" fmla="*/ 2743200 h 3467595"/>
              <a:gd name="connsiteX64" fmla="*/ 3420094 w 4549684"/>
              <a:gd name="connsiteY64" fmla="*/ 2790702 h 3467595"/>
              <a:gd name="connsiteX65" fmla="*/ 3764478 w 4549684"/>
              <a:gd name="connsiteY65" fmla="*/ 2861954 h 3467595"/>
              <a:gd name="connsiteX66" fmla="*/ 3883232 w 4549684"/>
              <a:gd name="connsiteY66" fmla="*/ 2885704 h 3467595"/>
              <a:gd name="connsiteX67" fmla="*/ 4001985 w 4549684"/>
              <a:gd name="connsiteY67" fmla="*/ 2909455 h 3467595"/>
              <a:gd name="connsiteX68" fmla="*/ 4085112 w 4549684"/>
              <a:gd name="connsiteY68" fmla="*/ 2956956 h 3467595"/>
              <a:gd name="connsiteX69" fmla="*/ 4120738 w 4549684"/>
              <a:gd name="connsiteY69" fmla="*/ 2968832 h 3467595"/>
              <a:gd name="connsiteX70" fmla="*/ 4156364 w 4549684"/>
              <a:gd name="connsiteY70" fmla="*/ 2992582 h 3467595"/>
              <a:gd name="connsiteX71" fmla="*/ 4263242 w 4549684"/>
              <a:gd name="connsiteY71" fmla="*/ 3016333 h 3467595"/>
              <a:gd name="connsiteX72" fmla="*/ 4334494 w 4549684"/>
              <a:gd name="connsiteY72" fmla="*/ 3063834 h 3467595"/>
              <a:gd name="connsiteX73" fmla="*/ 4370120 w 4549684"/>
              <a:gd name="connsiteY73" fmla="*/ 3087585 h 3467595"/>
              <a:gd name="connsiteX74" fmla="*/ 4417621 w 4549684"/>
              <a:gd name="connsiteY74" fmla="*/ 3111336 h 3467595"/>
              <a:gd name="connsiteX75" fmla="*/ 4488873 w 4549684"/>
              <a:gd name="connsiteY75" fmla="*/ 3170712 h 3467595"/>
              <a:gd name="connsiteX76" fmla="*/ 4512624 w 4549684"/>
              <a:gd name="connsiteY76" fmla="*/ 3218213 h 3467595"/>
              <a:gd name="connsiteX77" fmla="*/ 4536374 w 4549684"/>
              <a:gd name="connsiteY77" fmla="*/ 3289465 h 3467595"/>
              <a:gd name="connsiteX78" fmla="*/ 4548250 w 4549684"/>
              <a:gd name="connsiteY78" fmla="*/ 3467595 h 346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549684" h="3467595">
                <a:moveTo>
                  <a:pt x="1698172" y="0"/>
                </a:moveTo>
                <a:cubicBezTo>
                  <a:pt x="1694365" y="87570"/>
                  <a:pt x="1694290" y="258857"/>
                  <a:pt x="1674421" y="368136"/>
                </a:cubicBezTo>
                <a:cubicBezTo>
                  <a:pt x="1672182" y="380452"/>
                  <a:pt x="1665261" y="391542"/>
                  <a:pt x="1662546" y="403762"/>
                </a:cubicBezTo>
                <a:cubicBezTo>
                  <a:pt x="1655247" y="436610"/>
                  <a:pt x="1654837" y="478555"/>
                  <a:pt x="1638795" y="510639"/>
                </a:cubicBezTo>
                <a:cubicBezTo>
                  <a:pt x="1632412" y="523404"/>
                  <a:pt x="1622962" y="534390"/>
                  <a:pt x="1615045" y="546265"/>
                </a:cubicBezTo>
                <a:cubicBezTo>
                  <a:pt x="1611241" y="561480"/>
                  <a:pt x="1599811" y="612360"/>
                  <a:pt x="1591294" y="629393"/>
                </a:cubicBezTo>
                <a:cubicBezTo>
                  <a:pt x="1584911" y="642159"/>
                  <a:pt x="1575460" y="653144"/>
                  <a:pt x="1567543" y="665019"/>
                </a:cubicBezTo>
                <a:cubicBezTo>
                  <a:pt x="1543151" y="738196"/>
                  <a:pt x="1571051" y="660095"/>
                  <a:pt x="1531917" y="748146"/>
                </a:cubicBezTo>
                <a:cubicBezTo>
                  <a:pt x="1523259" y="767626"/>
                  <a:pt x="1517700" y="788457"/>
                  <a:pt x="1508167" y="807523"/>
                </a:cubicBezTo>
                <a:cubicBezTo>
                  <a:pt x="1499486" y="824886"/>
                  <a:pt x="1456857" y="879894"/>
                  <a:pt x="1448790" y="890650"/>
                </a:cubicBezTo>
                <a:cubicBezTo>
                  <a:pt x="1412470" y="999612"/>
                  <a:pt x="1473180" y="829996"/>
                  <a:pt x="1401289" y="973777"/>
                </a:cubicBezTo>
                <a:cubicBezTo>
                  <a:pt x="1316498" y="1143358"/>
                  <a:pt x="1423651" y="975861"/>
                  <a:pt x="1353787" y="1080655"/>
                </a:cubicBezTo>
                <a:cubicBezTo>
                  <a:pt x="1325237" y="1194859"/>
                  <a:pt x="1349622" y="1149544"/>
                  <a:pt x="1294411" y="1223159"/>
                </a:cubicBezTo>
                <a:cubicBezTo>
                  <a:pt x="1266176" y="1307866"/>
                  <a:pt x="1306211" y="1205460"/>
                  <a:pt x="1246910" y="1294411"/>
                </a:cubicBezTo>
                <a:cubicBezTo>
                  <a:pt x="1239966" y="1304826"/>
                  <a:pt x="1241245" y="1319169"/>
                  <a:pt x="1235034" y="1330037"/>
                </a:cubicBezTo>
                <a:cubicBezTo>
                  <a:pt x="1225214" y="1347221"/>
                  <a:pt x="1211283" y="1361704"/>
                  <a:pt x="1199408" y="1377538"/>
                </a:cubicBezTo>
                <a:cubicBezTo>
                  <a:pt x="1160123" y="1495395"/>
                  <a:pt x="1226033" y="1315364"/>
                  <a:pt x="1151907" y="1448790"/>
                </a:cubicBezTo>
                <a:cubicBezTo>
                  <a:pt x="1139749" y="1470675"/>
                  <a:pt x="1145859" y="1502339"/>
                  <a:pt x="1128156" y="1520042"/>
                </a:cubicBezTo>
                <a:cubicBezTo>
                  <a:pt x="1104405" y="1543793"/>
                  <a:pt x="1075535" y="1563346"/>
                  <a:pt x="1056904" y="1591294"/>
                </a:cubicBezTo>
                <a:cubicBezTo>
                  <a:pt x="1048987" y="1603169"/>
                  <a:pt x="1042291" y="1615956"/>
                  <a:pt x="1033154" y="1626920"/>
                </a:cubicBezTo>
                <a:cubicBezTo>
                  <a:pt x="1022403" y="1639822"/>
                  <a:pt x="1008279" y="1649644"/>
                  <a:pt x="997528" y="1662546"/>
                </a:cubicBezTo>
                <a:cubicBezTo>
                  <a:pt x="988391" y="1673510"/>
                  <a:pt x="983869" y="1688080"/>
                  <a:pt x="973777" y="1698172"/>
                </a:cubicBezTo>
                <a:cubicBezTo>
                  <a:pt x="959782" y="1712167"/>
                  <a:pt x="941303" y="1720917"/>
                  <a:pt x="926276" y="1733798"/>
                </a:cubicBezTo>
                <a:cubicBezTo>
                  <a:pt x="869669" y="1782318"/>
                  <a:pt x="915623" y="1761100"/>
                  <a:pt x="855024" y="1781299"/>
                </a:cubicBezTo>
                <a:cubicBezTo>
                  <a:pt x="828761" y="1807562"/>
                  <a:pt x="816837" y="1824143"/>
                  <a:pt x="783772" y="1840676"/>
                </a:cubicBezTo>
                <a:cubicBezTo>
                  <a:pt x="772576" y="1846274"/>
                  <a:pt x="760021" y="1848593"/>
                  <a:pt x="748146" y="1852551"/>
                </a:cubicBezTo>
                <a:cubicBezTo>
                  <a:pt x="659687" y="1911525"/>
                  <a:pt x="768338" y="1835726"/>
                  <a:pt x="676894" y="1911928"/>
                </a:cubicBezTo>
                <a:cubicBezTo>
                  <a:pt x="647987" y="1936017"/>
                  <a:pt x="564285" y="1977174"/>
                  <a:pt x="546265" y="1983180"/>
                </a:cubicBezTo>
                <a:lnTo>
                  <a:pt x="475013" y="2006930"/>
                </a:lnTo>
                <a:cubicBezTo>
                  <a:pt x="469664" y="2006633"/>
                  <a:pt x="290208" y="2015468"/>
                  <a:pt x="225632" y="1983180"/>
                </a:cubicBezTo>
                <a:cubicBezTo>
                  <a:pt x="212866" y="1976797"/>
                  <a:pt x="203048" y="1965226"/>
                  <a:pt x="190006" y="1959429"/>
                </a:cubicBezTo>
                <a:cubicBezTo>
                  <a:pt x="167128" y="1949261"/>
                  <a:pt x="118754" y="1935678"/>
                  <a:pt x="118754" y="1935678"/>
                </a:cubicBezTo>
                <a:lnTo>
                  <a:pt x="47502" y="1828800"/>
                </a:lnTo>
                <a:lnTo>
                  <a:pt x="23751" y="1793175"/>
                </a:lnTo>
                <a:cubicBezTo>
                  <a:pt x="19793" y="1773383"/>
                  <a:pt x="16255" y="1753502"/>
                  <a:pt x="11876" y="1733798"/>
                </a:cubicBezTo>
                <a:cubicBezTo>
                  <a:pt x="8335" y="1717866"/>
                  <a:pt x="0" y="1702618"/>
                  <a:pt x="0" y="1686297"/>
                </a:cubicBezTo>
                <a:cubicBezTo>
                  <a:pt x="0" y="1658998"/>
                  <a:pt x="1775" y="1563995"/>
                  <a:pt x="23751" y="1520042"/>
                </a:cubicBezTo>
                <a:cubicBezTo>
                  <a:pt x="30134" y="1507276"/>
                  <a:pt x="39585" y="1496291"/>
                  <a:pt x="47502" y="1484416"/>
                </a:cubicBezTo>
                <a:cubicBezTo>
                  <a:pt x="51460" y="1472541"/>
                  <a:pt x="51557" y="1458565"/>
                  <a:pt x="59377" y="1448790"/>
                </a:cubicBezTo>
                <a:cubicBezTo>
                  <a:pt x="79880" y="1423161"/>
                  <a:pt x="113980" y="1420295"/>
                  <a:pt x="142504" y="1413164"/>
                </a:cubicBezTo>
                <a:lnTo>
                  <a:pt x="985652" y="1425039"/>
                </a:lnTo>
                <a:cubicBezTo>
                  <a:pt x="998150" y="1425733"/>
                  <a:pt x="992597" y="1449159"/>
                  <a:pt x="997528" y="1460665"/>
                </a:cubicBezTo>
                <a:cubicBezTo>
                  <a:pt x="1004501" y="1476936"/>
                  <a:pt x="1012495" y="1492797"/>
                  <a:pt x="1021278" y="1508167"/>
                </a:cubicBezTo>
                <a:cubicBezTo>
                  <a:pt x="1028359" y="1520559"/>
                  <a:pt x="1037112" y="1531918"/>
                  <a:pt x="1045029" y="1543793"/>
                </a:cubicBezTo>
                <a:cubicBezTo>
                  <a:pt x="1070507" y="1620228"/>
                  <a:pt x="1046400" y="1540144"/>
                  <a:pt x="1068780" y="1674421"/>
                </a:cubicBezTo>
                <a:cubicBezTo>
                  <a:pt x="1074764" y="1710322"/>
                  <a:pt x="1093844" y="1761490"/>
                  <a:pt x="1104406" y="1793175"/>
                </a:cubicBezTo>
                <a:cubicBezTo>
                  <a:pt x="1108364" y="1805050"/>
                  <a:pt x="1113245" y="1816656"/>
                  <a:pt x="1116281" y="1828800"/>
                </a:cubicBezTo>
                <a:cubicBezTo>
                  <a:pt x="1124198" y="1860468"/>
                  <a:pt x="1134666" y="1891605"/>
                  <a:pt x="1140032" y="1923803"/>
                </a:cubicBezTo>
                <a:cubicBezTo>
                  <a:pt x="1143990" y="1947554"/>
                  <a:pt x="1144293" y="1972212"/>
                  <a:pt x="1151907" y="1995055"/>
                </a:cubicBezTo>
                <a:cubicBezTo>
                  <a:pt x="1156420" y="2008595"/>
                  <a:pt x="1167741" y="2018806"/>
                  <a:pt x="1175658" y="2030681"/>
                </a:cubicBezTo>
                <a:cubicBezTo>
                  <a:pt x="1179616" y="2046515"/>
                  <a:pt x="1181802" y="2062900"/>
                  <a:pt x="1187533" y="2078182"/>
                </a:cubicBezTo>
                <a:cubicBezTo>
                  <a:pt x="1224395" y="2176481"/>
                  <a:pt x="1202978" y="2068719"/>
                  <a:pt x="1235034" y="2196936"/>
                </a:cubicBezTo>
                <a:cubicBezTo>
                  <a:pt x="1252981" y="2268718"/>
                  <a:pt x="1241751" y="2228963"/>
                  <a:pt x="1270660" y="2315689"/>
                </a:cubicBezTo>
                <a:cubicBezTo>
                  <a:pt x="1274618" y="2327564"/>
                  <a:pt x="1275593" y="2340899"/>
                  <a:pt x="1282536" y="2351315"/>
                </a:cubicBezTo>
                <a:cubicBezTo>
                  <a:pt x="1290453" y="2363190"/>
                  <a:pt x="1299903" y="2374175"/>
                  <a:pt x="1306286" y="2386941"/>
                </a:cubicBezTo>
                <a:cubicBezTo>
                  <a:pt x="1356729" y="2487829"/>
                  <a:pt x="1235144" y="2321785"/>
                  <a:pt x="1365663" y="2517569"/>
                </a:cubicBezTo>
                <a:cubicBezTo>
                  <a:pt x="1373580" y="2529444"/>
                  <a:pt x="1378672" y="2543797"/>
                  <a:pt x="1389413" y="2553195"/>
                </a:cubicBezTo>
                <a:cubicBezTo>
                  <a:pt x="1389427" y="2553207"/>
                  <a:pt x="1478470" y="2612567"/>
                  <a:pt x="1496291" y="2624447"/>
                </a:cubicBezTo>
                <a:cubicBezTo>
                  <a:pt x="1508166" y="2632364"/>
                  <a:pt x="1517788" y="2646180"/>
                  <a:pt x="1531917" y="2648198"/>
                </a:cubicBezTo>
                <a:cubicBezTo>
                  <a:pt x="1578852" y="2654903"/>
                  <a:pt x="1628105" y="2660370"/>
                  <a:pt x="1674421" y="2671949"/>
                </a:cubicBezTo>
                <a:cubicBezTo>
                  <a:pt x="1686565" y="2674985"/>
                  <a:pt x="1697554" y="2683043"/>
                  <a:pt x="1710047" y="2683824"/>
                </a:cubicBezTo>
                <a:cubicBezTo>
                  <a:pt x="1824687" y="2690989"/>
                  <a:pt x="1939587" y="2693648"/>
                  <a:pt x="2054432" y="2695699"/>
                </a:cubicBezTo>
                <a:lnTo>
                  <a:pt x="3040084" y="2707575"/>
                </a:lnTo>
                <a:cubicBezTo>
                  <a:pt x="3119695" y="2747379"/>
                  <a:pt x="3058875" y="2723229"/>
                  <a:pt x="3170712" y="2743200"/>
                </a:cubicBezTo>
                <a:cubicBezTo>
                  <a:pt x="3254016" y="2758076"/>
                  <a:pt x="3337014" y="2774622"/>
                  <a:pt x="3420094" y="2790702"/>
                </a:cubicBezTo>
                <a:cubicBezTo>
                  <a:pt x="3558367" y="2817465"/>
                  <a:pt x="3605673" y="2829098"/>
                  <a:pt x="3764478" y="2861954"/>
                </a:cubicBezTo>
                <a:cubicBezTo>
                  <a:pt x="3804009" y="2870133"/>
                  <a:pt x="3843413" y="2879067"/>
                  <a:pt x="3883232" y="2885704"/>
                </a:cubicBezTo>
                <a:cubicBezTo>
                  <a:pt x="3970583" y="2900263"/>
                  <a:pt x="3931125" y="2891740"/>
                  <a:pt x="4001985" y="2909455"/>
                </a:cubicBezTo>
                <a:cubicBezTo>
                  <a:pt x="4037766" y="2933310"/>
                  <a:pt x="4042922" y="2938874"/>
                  <a:pt x="4085112" y="2956956"/>
                </a:cubicBezTo>
                <a:cubicBezTo>
                  <a:pt x="4096618" y="2961887"/>
                  <a:pt x="4109542" y="2963234"/>
                  <a:pt x="4120738" y="2968832"/>
                </a:cubicBezTo>
                <a:cubicBezTo>
                  <a:pt x="4133503" y="2975215"/>
                  <a:pt x="4143246" y="2986960"/>
                  <a:pt x="4156364" y="2992582"/>
                </a:cubicBezTo>
                <a:cubicBezTo>
                  <a:pt x="4171044" y="2998874"/>
                  <a:pt x="4252667" y="3014218"/>
                  <a:pt x="4263242" y="3016333"/>
                </a:cubicBezTo>
                <a:lnTo>
                  <a:pt x="4334494" y="3063834"/>
                </a:lnTo>
                <a:cubicBezTo>
                  <a:pt x="4346369" y="3071751"/>
                  <a:pt x="4357354" y="3081202"/>
                  <a:pt x="4370120" y="3087585"/>
                </a:cubicBezTo>
                <a:cubicBezTo>
                  <a:pt x="4385954" y="3095502"/>
                  <a:pt x="4402251" y="3102553"/>
                  <a:pt x="4417621" y="3111336"/>
                </a:cubicBezTo>
                <a:cubicBezTo>
                  <a:pt x="4442765" y="3125704"/>
                  <a:pt x="4471933" y="3146996"/>
                  <a:pt x="4488873" y="3170712"/>
                </a:cubicBezTo>
                <a:cubicBezTo>
                  <a:pt x="4499163" y="3185117"/>
                  <a:pt x="4506049" y="3201776"/>
                  <a:pt x="4512624" y="3218213"/>
                </a:cubicBezTo>
                <a:cubicBezTo>
                  <a:pt x="4521922" y="3241458"/>
                  <a:pt x="4536374" y="3289465"/>
                  <a:pt x="4536374" y="3289465"/>
                </a:cubicBezTo>
                <a:cubicBezTo>
                  <a:pt x="4549684" y="3435863"/>
                  <a:pt x="4548250" y="3376371"/>
                  <a:pt x="4548250" y="3467595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308270" y="1650670"/>
            <a:ext cx="2934767" cy="3443844"/>
          </a:xfrm>
          <a:custGeom>
            <a:avLst/>
            <a:gdLst>
              <a:gd name="connsiteX0" fmla="*/ 0 w 2934767"/>
              <a:gd name="connsiteY0" fmla="*/ 0 h 3443844"/>
              <a:gd name="connsiteX1" fmla="*/ 23751 w 2934767"/>
              <a:gd name="connsiteY1" fmla="*/ 106878 h 3443844"/>
              <a:gd name="connsiteX2" fmla="*/ 47501 w 2934767"/>
              <a:gd name="connsiteY2" fmla="*/ 225631 h 3443844"/>
              <a:gd name="connsiteX3" fmla="*/ 71252 w 2934767"/>
              <a:gd name="connsiteY3" fmla="*/ 261257 h 3443844"/>
              <a:gd name="connsiteX4" fmla="*/ 83127 w 2934767"/>
              <a:gd name="connsiteY4" fmla="*/ 308759 h 3443844"/>
              <a:gd name="connsiteX5" fmla="*/ 106878 w 2934767"/>
              <a:gd name="connsiteY5" fmla="*/ 344385 h 3443844"/>
              <a:gd name="connsiteX6" fmla="*/ 118753 w 2934767"/>
              <a:gd name="connsiteY6" fmla="*/ 403761 h 3443844"/>
              <a:gd name="connsiteX7" fmla="*/ 154379 w 2934767"/>
              <a:gd name="connsiteY7" fmla="*/ 451262 h 3443844"/>
              <a:gd name="connsiteX8" fmla="*/ 201881 w 2934767"/>
              <a:gd name="connsiteY8" fmla="*/ 534390 h 3443844"/>
              <a:gd name="connsiteX9" fmla="*/ 237507 w 2934767"/>
              <a:gd name="connsiteY9" fmla="*/ 558140 h 3443844"/>
              <a:gd name="connsiteX10" fmla="*/ 308759 w 2934767"/>
              <a:gd name="connsiteY10" fmla="*/ 653143 h 3443844"/>
              <a:gd name="connsiteX11" fmla="*/ 403761 w 2934767"/>
              <a:gd name="connsiteY11" fmla="*/ 724395 h 3443844"/>
              <a:gd name="connsiteX12" fmla="*/ 439387 w 2934767"/>
              <a:gd name="connsiteY12" fmla="*/ 760021 h 3443844"/>
              <a:gd name="connsiteX13" fmla="*/ 486888 w 2934767"/>
              <a:gd name="connsiteY13" fmla="*/ 783772 h 3443844"/>
              <a:gd name="connsiteX14" fmla="*/ 522514 w 2934767"/>
              <a:gd name="connsiteY14" fmla="*/ 819398 h 3443844"/>
              <a:gd name="connsiteX15" fmla="*/ 570016 w 2934767"/>
              <a:gd name="connsiteY15" fmla="*/ 855024 h 3443844"/>
              <a:gd name="connsiteX16" fmla="*/ 665018 w 2934767"/>
              <a:gd name="connsiteY16" fmla="*/ 914400 h 3443844"/>
              <a:gd name="connsiteX17" fmla="*/ 748146 w 2934767"/>
              <a:gd name="connsiteY17" fmla="*/ 973777 h 3443844"/>
              <a:gd name="connsiteX18" fmla="*/ 795647 w 2934767"/>
              <a:gd name="connsiteY18" fmla="*/ 997527 h 3443844"/>
              <a:gd name="connsiteX19" fmla="*/ 831273 w 2934767"/>
              <a:gd name="connsiteY19" fmla="*/ 1021278 h 3443844"/>
              <a:gd name="connsiteX20" fmla="*/ 926275 w 2934767"/>
              <a:gd name="connsiteY20" fmla="*/ 1068779 h 3443844"/>
              <a:gd name="connsiteX21" fmla="*/ 961901 w 2934767"/>
              <a:gd name="connsiteY21" fmla="*/ 1092530 h 3443844"/>
              <a:gd name="connsiteX22" fmla="*/ 1068779 w 2934767"/>
              <a:gd name="connsiteY22" fmla="*/ 1128156 h 3443844"/>
              <a:gd name="connsiteX23" fmla="*/ 1140031 w 2934767"/>
              <a:gd name="connsiteY23" fmla="*/ 1151907 h 3443844"/>
              <a:gd name="connsiteX24" fmla="*/ 1211283 w 2934767"/>
              <a:gd name="connsiteY24" fmla="*/ 1175657 h 3443844"/>
              <a:gd name="connsiteX25" fmla="*/ 1270660 w 2934767"/>
              <a:gd name="connsiteY25" fmla="*/ 1199408 h 3443844"/>
              <a:gd name="connsiteX26" fmla="*/ 1330036 w 2934767"/>
              <a:gd name="connsiteY26" fmla="*/ 1235034 h 3443844"/>
              <a:gd name="connsiteX27" fmla="*/ 1472540 w 2934767"/>
              <a:gd name="connsiteY27" fmla="*/ 1270660 h 3443844"/>
              <a:gd name="connsiteX28" fmla="*/ 1638795 w 2934767"/>
              <a:gd name="connsiteY28" fmla="*/ 1306286 h 3443844"/>
              <a:gd name="connsiteX29" fmla="*/ 2351314 w 2934767"/>
              <a:gd name="connsiteY29" fmla="*/ 1306286 h 3443844"/>
              <a:gd name="connsiteX30" fmla="*/ 2481943 w 2934767"/>
              <a:gd name="connsiteY30" fmla="*/ 1270660 h 3443844"/>
              <a:gd name="connsiteX31" fmla="*/ 2553195 w 2934767"/>
              <a:gd name="connsiteY31" fmla="*/ 1223159 h 3443844"/>
              <a:gd name="connsiteX32" fmla="*/ 2588821 w 2934767"/>
              <a:gd name="connsiteY32" fmla="*/ 1199408 h 3443844"/>
              <a:gd name="connsiteX33" fmla="*/ 2636322 w 2934767"/>
              <a:gd name="connsiteY33" fmla="*/ 1128156 h 3443844"/>
              <a:gd name="connsiteX34" fmla="*/ 2660073 w 2934767"/>
              <a:gd name="connsiteY34" fmla="*/ 1056904 h 3443844"/>
              <a:gd name="connsiteX35" fmla="*/ 2648198 w 2934767"/>
              <a:gd name="connsiteY35" fmla="*/ 819398 h 3443844"/>
              <a:gd name="connsiteX36" fmla="*/ 2588821 w 2934767"/>
              <a:gd name="connsiteY36" fmla="*/ 736270 h 3443844"/>
              <a:gd name="connsiteX37" fmla="*/ 2517569 w 2934767"/>
              <a:gd name="connsiteY37" fmla="*/ 688769 h 3443844"/>
              <a:gd name="connsiteX38" fmla="*/ 2434442 w 2934767"/>
              <a:gd name="connsiteY38" fmla="*/ 641268 h 3443844"/>
              <a:gd name="connsiteX39" fmla="*/ 2351314 w 2934767"/>
              <a:gd name="connsiteY39" fmla="*/ 617517 h 3443844"/>
              <a:gd name="connsiteX40" fmla="*/ 2315688 w 2934767"/>
              <a:gd name="connsiteY40" fmla="*/ 605642 h 3443844"/>
              <a:gd name="connsiteX41" fmla="*/ 2208811 w 2934767"/>
              <a:gd name="connsiteY41" fmla="*/ 629392 h 3443844"/>
              <a:gd name="connsiteX42" fmla="*/ 2161309 w 2934767"/>
              <a:gd name="connsiteY42" fmla="*/ 641268 h 3443844"/>
              <a:gd name="connsiteX43" fmla="*/ 2113808 w 2934767"/>
              <a:gd name="connsiteY43" fmla="*/ 665018 h 3443844"/>
              <a:gd name="connsiteX44" fmla="*/ 2054431 w 2934767"/>
              <a:gd name="connsiteY44" fmla="*/ 700644 h 3443844"/>
              <a:gd name="connsiteX45" fmla="*/ 2018805 w 2934767"/>
              <a:gd name="connsiteY45" fmla="*/ 736270 h 3443844"/>
              <a:gd name="connsiteX46" fmla="*/ 1971304 w 2934767"/>
              <a:gd name="connsiteY46" fmla="*/ 748146 h 3443844"/>
              <a:gd name="connsiteX47" fmla="*/ 1876301 w 2934767"/>
              <a:gd name="connsiteY47" fmla="*/ 855024 h 3443844"/>
              <a:gd name="connsiteX48" fmla="*/ 1852551 w 2934767"/>
              <a:gd name="connsiteY48" fmla="*/ 890649 h 3443844"/>
              <a:gd name="connsiteX49" fmla="*/ 1840675 w 2934767"/>
              <a:gd name="connsiteY49" fmla="*/ 938151 h 3443844"/>
              <a:gd name="connsiteX50" fmla="*/ 1816925 w 2934767"/>
              <a:gd name="connsiteY50" fmla="*/ 973777 h 3443844"/>
              <a:gd name="connsiteX51" fmla="*/ 1840675 w 2934767"/>
              <a:gd name="connsiteY51" fmla="*/ 1175657 h 3443844"/>
              <a:gd name="connsiteX52" fmla="*/ 1900052 w 2934767"/>
              <a:gd name="connsiteY52" fmla="*/ 1246909 h 3443844"/>
              <a:gd name="connsiteX53" fmla="*/ 1935678 w 2934767"/>
              <a:gd name="connsiteY53" fmla="*/ 1270660 h 3443844"/>
              <a:gd name="connsiteX54" fmla="*/ 1971304 w 2934767"/>
              <a:gd name="connsiteY54" fmla="*/ 1306286 h 3443844"/>
              <a:gd name="connsiteX55" fmla="*/ 2018805 w 2934767"/>
              <a:gd name="connsiteY55" fmla="*/ 1330036 h 3443844"/>
              <a:gd name="connsiteX56" fmla="*/ 2090057 w 2934767"/>
              <a:gd name="connsiteY56" fmla="*/ 1365662 h 3443844"/>
              <a:gd name="connsiteX57" fmla="*/ 2125683 w 2934767"/>
              <a:gd name="connsiteY57" fmla="*/ 1389413 h 3443844"/>
              <a:gd name="connsiteX58" fmla="*/ 2173185 w 2934767"/>
              <a:gd name="connsiteY58" fmla="*/ 1413164 h 3443844"/>
              <a:gd name="connsiteX59" fmla="*/ 2220686 w 2934767"/>
              <a:gd name="connsiteY59" fmla="*/ 1448790 h 3443844"/>
              <a:gd name="connsiteX60" fmla="*/ 2256312 w 2934767"/>
              <a:gd name="connsiteY60" fmla="*/ 1460665 h 3443844"/>
              <a:gd name="connsiteX61" fmla="*/ 2315688 w 2934767"/>
              <a:gd name="connsiteY61" fmla="*/ 1496291 h 3443844"/>
              <a:gd name="connsiteX62" fmla="*/ 2363190 w 2934767"/>
              <a:gd name="connsiteY62" fmla="*/ 1520042 h 3443844"/>
              <a:gd name="connsiteX63" fmla="*/ 2398816 w 2934767"/>
              <a:gd name="connsiteY63" fmla="*/ 1543792 h 3443844"/>
              <a:gd name="connsiteX64" fmla="*/ 2517569 w 2934767"/>
              <a:gd name="connsiteY64" fmla="*/ 1591294 h 3443844"/>
              <a:gd name="connsiteX65" fmla="*/ 2576946 w 2934767"/>
              <a:gd name="connsiteY65" fmla="*/ 1615044 h 3443844"/>
              <a:gd name="connsiteX66" fmla="*/ 2636322 w 2934767"/>
              <a:gd name="connsiteY66" fmla="*/ 1650670 h 3443844"/>
              <a:gd name="connsiteX67" fmla="*/ 2671948 w 2934767"/>
              <a:gd name="connsiteY67" fmla="*/ 1674421 h 3443844"/>
              <a:gd name="connsiteX68" fmla="*/ 2707574 w 2934767"/>
              <a:gd name="connsiteY68" fmla="*/ 1686296 h 3443844"/>
              <a:gd name="connsiteX69" fmla="*/ 2850078 w 2934767"/>
              <a:gd name="connsiteY69" fmla="*/ 1816925 h 3443844"/>
              <a:gd name="connsiteX70" fmla="*/ 2909455 w 2934767"/>
              <a:gd name="connsiteY70" fmla="*/ 1888177 h 3443844"/>
              <a:gd name="connsiteX71" fmla="*/ 2933205 w 2934767"/>
              <a:gd name="connsiteY71" fmla="*/ 1959429 h 3443844"/>
              <a:gd name="connsiteX72" fmla="*/ 2921330 w 2934767"/>
              <a:gd name="connsiteY72" fmla="*/ 2149434 h 3443844"/>
              <a:gd name="connsiteX73" fmla="*/ 2885704 w 2934767"/>
              <a:gd name="connsiteY73" fmla="*/ 2220686 h 3443844"/>
              <a:gd name="connsiteX74" fmla="*/ 2861953 w 2934767"/>
              <a:gd name="connsiteY74" fmla="*/ 2291938 h 3443844"/>
              <a:gd name="connsiteX75" fmla="*/ 2838203 w 2934767"/>
              <a:gd name="connsiteY75" fmla="*/ 2327564 h 3443844"/>
              <a:gd name="connsiteX76" fmla="*/ 2790701 w 2934767"/>
              <a:gd name="connsiteY76" fmla="*/ 2422566 h 3443844"/>
              <a:gd name="connsiteX77" fmla="*/ 2743200 w 2934767"/>
              <a:gd name="connsiteY77" fmla="*/ 2493818 h 3443844"/>
              <a:gd name="connsiteX78" fmla="*/ 2683824 w 2934767"/>
              <a:gd name="connsiteY78" fmla="*/ 2576946 h 3443844"/>
              <a:gd name="connsiteX79" fmla="*/ 2636322 w 2934767"/>
              <a:gd name="connsiteY79" fmla="*/ 2648198 h 3443844"/>
              <a:gd name="connsiteX80" fmla="*/ 2612572 w 2934767"/>
              <a:gd name="connsiteY80" fmla="*/ 2683824 h 3443844"/>
              <a:gd name="connsiteX81" fmla="*/ 2576946 w 2934767"/>
              <a:gd name="connsiteY81" fmla="*/ 2695699 h 3443844"/>
              <a:gd name="connsiteX82" fmla="*/ 2493818 w 2934767"/>
              <a:gd name="connsiteY82" fmla="*/ 2766951 h 3443844"/>
              <a:gd name="connsiteX83" fmla="*/ 2386940 w 2934767"/>
              <a:gd name="connsiteY83" fmla="*/ 2850078 h 3443844"/>
              <a:gd name="connsiteX84" fmla="*/ 2339439 w 2934767"/>
              <a:gd name="connsiteY84" fmla="*/ 2861953 h 3443844"/>
              <a:gd name="connsiteX85" fmla="*/ 2303813 w 2934767"/>
              <a:gd name="connsiteY85" fmla="*/ 2897579 h 3443844"/>
              <a:gd name="connsiteX86" fmla="*/ 2268187 w 2934767"/>
              <a:gd name="connsiteY86" fmla="*/ 2909455 h 3443844"/>
              <a:gd name="connsiteX87" fmla="*/ 2232561 w 2934767"/>
              <a:gd name="connsiteY87" fmla="*/ 2933205 h 3443844"/>
              <a:gd name="connsiteX88" fmla="*/ 2113808 w 2934767"/>
              <a:gd name="connsiteY88" fmla="*/ 2968831 h 3443844"/>
              <a:gd name="connsiteX89" fmla="*/ 2030681 w 2934767"/>
              <a:gd name="connsiteY89" fmla="*/ 2992582 h 3443844"/>
              <a:gd name="connsiteX90" fmla="*/ 1864426 w 2934767"/>
              <a:gd name="connsiteY90" fmla="*/ 3028208 h 3443844"/>
              <a:gd name="connsiteX91" fmla="*/ 1816925 w 2934767"/>
              <a:gd name="connsiteY91" fmla="*/ 3051959 h 3443844"/>
              <a:gd name="connsiteX92" fmla="*/ 1757548 w 2934767"/>
              <a:gd name="connsiteY92" fmla="*/ 3087585 h 3443844"/>
              <a:gd name="connsiteX93" fmla="*/ 1721922 w 2934767"/>
              <a:gd name="connsiteY93" fmla="*/ 3111335 h 3443844"/>
              <a:gd name="connsiteX94" fmla="*/ 1686296 w 2934767"/>
              <a:gd name="connsiteY94" fmla="*/ 3123211 h 3443844"/>
              <a:gd name="connsiteX95" fmla="*/ 1662546 w 2934767"/>
              <a:gd name="connsiteY95" fmla="*/ 3158836 h 3443844"/>
              <a:gd name="connsiteX96" fmla="*/ 1591294 w 2934767"/>
              <a:gd name="connsiteY96" fmla="*/ 3218213 h 3443844"/>
              <a:gd name="connsiteX97" fmla="*/ 1520042 w 2934767"/>
              <a:gd name="connsiteY97" fmla="*/ 3277590 h 3443844"/>
              <a:gd name="connsiteX98" fmla="*/ 1508166 w 2934767"/>
              <a:gd name="connsiteY98" fmla="*/ 3313216 h 3443844"/>
              <a:gd name="connsiteX99" fmla="*/ 1472540 w 2934767"/>
              <a:gd name="connsiteY99" fmla="*/ 3384468 h 3443844"/>
              <a:gd name="connsiteX100" fmla="*/ 1472540 w 2934767"/>
              <a:gd name="connsiteY100" fmla="*/ 3443844 h 344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934767" h="3443844">
                <a:moveTo>
                  <a:pt x="0" y="0"/>
                </a:moveTo>
                <a:cubicBezTo>
                  <a:pt x="7917" y="35626"/>
                  <a:pt x="16594" y="71092"/>
                  <a:pt x="23751" y="106878"/>
                </a:cubicBezTo>
                <a:cubicBezTo>
                  <a:pt x="27434" y="125295"/>
                  <a:pt x="37157" y="201496"/>
                  <a:pt x="47501" y="225631"/>
                </a:cubicBezTo>
                <a:cubicBezTo>
                  <a:pt x="53123" y="238749"/>
                  <a:pt x="63335" y="249382"/>
                  <a:pt x="71252" y="261257"/>
                </a:cubicBezTo>
                <a:cubicBezTo>
                  <a:pt x="75210" y="277091"/>
                  <a:pt x="76698" y="293757"/>
                  <a:pt x="83127" y="308759"/>
                </a:cubicBezTo>
                <a:cubicBezTo>
                  <a:pt x="88749" y="321877"/>
                  <a:pt x="101867" y="331021"/>
                  <a:pt x="106878" y="344385"/>
                </a:cubicBezTo>
                <a:cubicBezTo>
                  <a:pt x="113965" y="363284"/>
                  <a:pt x="110556" y="385317"/>
                  <a:pt x="118753" y="403761"/>
                </a:cubicBezTo>
                <a:cubicBezTo>
                  <a:pt x="126791" y="421847"/>
                  <a:pt x="143889" y="434478"/>
                  <a:pt x="154379" y="451262"/>
                </a:cubicBezTo>
                <a:cubicBezTo>
                  <a:pt x="169903" y="476100"/>
                  <a:pt x="180089" y="512598"/>
                  <a:pt x="201881" y="534390"/>
                </a:cubicBezTo>
                <a:cubicBezTo>
                  <a:pt x="211973" y="544482"/>
                  <a:pt x="225632" y="550223"/>
                  <a:pt x="237507" y="558140"/>
                </a:cubicBezTo>
                <a:cubicBezTo>
                  <a:pt x="261258" y="589808"/>
                  <a:pt x="277091" y="629392"/>
                  <a:pt x="308759" y="653143"/>
                </a:cubicBezTo>
                <a:cubicBezTo>
                  <a:pt x="340426" y="676894"/>
                  <a:pt x="375771" y="696405"/>
                  <a:pt x="403761" y="724395"/>
                </a:cubicBezTo>
                <a:cubicBezTo>
                  <a:pt x="415636" y="736270"/>
                  <a:pt x="425721" y="750259"/>
                  <a:pt x="439387" y="760021"/>
                </a:cubicBezTo>
                <a:cubicBezTo>
                  <a:pt x="453792" y="770311"/>
                  <a:pt x="472483" y="773482"/>
                  <a:pt x="486888" y="783772"/>
                </a:cubicBezTo>
                <a:cubicBezTo>
                  <a:pt x="500554" y="793534"/>
                  <a:pt x="509763" y="808468"/>
                  <a:pt x="522514" y="819398"/>
                </a:cubicBezTo>
                <a:cubicBezTo>
                  <a:pt x="537542" y="832279"/>
                  <a:pt x="553548" y="844045"/>
                  <a:pt x="570016" y="855024"/>
                </a:cubicBezTo>
                <a:cubicBezTo>
                  <a:pt x="601088" y="875738"/>
                  <a:pt x="635143" y="891994"/>
                  <a:pt x="665018" y="914400"/>
                </a:cubicBezTo>
                <a:cubicBezTo>
                  <a:pt x="685403" y="929688"/>
                  <a:pt x="723840" y="959888"/>
                  <a:pt x="748146" y="973777"/>
                </a:cubicBezTo>
                <a:cubicBezTo>
                  <a:pt x="763516" y="982560"/>
                  <a:pt x="780277" y="988744"/>
                  <a:pt x="795647" y="997527"/>
                </a:cubicBezTo>
                <a:cubicBezTo>
                  <a:pt x="808039" y="1004608"/>
                  <a:pt x="818743" y="1014444"/>
                  <a:pt x="831273" y="1021278"/>
                </a:cubicBezTo>
                <a:cubicBezTo>
                  <a:pt x="862355" y="1038232"/>
                  <a:pt x="896816" y="1049140"/>
                  <a:pt x="926275" y="1068779"/>
                </a:cubicBezTo>
                <a:cubicBezTo>
                  <a:pt x="938150" y="1076696"/>
                  <a:pt x="948726" y="1087041"/>
                  <a:pt x="961901" y="1092530"/>
                </a:cubicBezTo>
                <a:cubicBezTo>
                  <a:pt x="996565" y="1106974"/>
                  <a:pt x="1033153" y="1116281"/>
                  <a:pt x="1068779" y="1128156"/>
                </a:cubicBezTo>
                <a:lnTo>
                  <a:pt x="1140031" y="1151907"/>
                </a:lnTo>
                <a:cubicBezTo>
                  <a:pt x="1163782" y="1159824"/>
                  <a:pt x="1188038" y="1166359"/>
                  <a:pt x="1211283" y="1175657"/>
                </a:cubicBezTo>
                <a:cubicBezTo>
                  <a:pt x="1231075" y="1183574"/>
                  <a:pt x="1251594" y="1189875"/>
                  <a:pt x="1270660" y="1199408"/>
                </a:cubicBezTo>
                <a:cubicBezTo>
                  <a:pt x="1291305" y="1209730"/>
                  <a:pt x="1309024" y="1225483"/>
                  <a:pt x="1330036" y="1235034"/>
                </a:cubicBezTo>
                <a:cubicBezTo>
                  <a:pt x="1409017" y="1270935"/>
                  <a:pt x="1391129" y="1250307"/>
                  <a:pt x="1472540" y="1270660"/>
                </a:cubicBezTo>
                <a:cubicBezTo>
                  <a:pt x="1641756" y="1312964"/>
                  <a:pt x="1432665" y="1280521"/>
                  <a:pt x="1638795" y="1306286"/>
                </a:cubicBezTo>
                <a:cubicBezTo>
                  <a:pt x="1896482" y="1370706"/>
                  <a:pt x="1736577" y="1335102"/>
                  <a:pt x="2351314" y="1306286"/>
                </a:cubicBezTo>
                <a:cubicBezTo>
                  <a:pt x="2382481" y="1304825"/>
                  <a:pt x="2444487" y="1283145"/>
                  <a:pt x="2481943" y="1270660"/>
                </a:cubicBezTo>
                <a:lnTo>
                  <a:pt x="2553195" y="1223159"/>
                </a:lnTo>
                <a:lnTo>
                  <a:pt x="2588821" y="1199408"/>
                </a:lnTo>
                <a:cubicBezTo>
                  <a:pt x="2604655" y="1175657"/>
                  <a:pt x="2627295" y="1155236"/>
                  <a:pt x="2636322" y="1128156"/>
                </a:cubicBezTo>
                <a:lnTo>
                  <a:pt x="2660073" y="1056904"/>
                </a:lnTo>
                <a:cubicBezTo>
                  <a:pt x="2656115" y="977735"/>
                  <a:pt x="2658030" y="898053"/>
                  <a:pt x="2648198" y="819398"/>
                </a:cubicBezTo>
                <a:cubicBezTo>
                  <a:pt x="2644469" y="789567"/>
                  <a:pt x="2610845" y="753400"/>
                  <a:pt x="2588821" y="736270"/>
                </a:cubicBezTo>
                <a:cubicBezTo>
                  <a:pt x="2566289" y="718745"/>
                  <a:pt x="2541320" y="704603"/>
                  <a:pt x="2517569" y="688769"/>
                </a:cubicBezTo>
                <a:cubicBezTo>
                  <a:pt x="2481786" y="664914"/>
                  <a:pt x="2476634" y="659350"/>
                  <a:pt x="2434442" y="641268"/>
                </a:cubicBezTo>
                <a:cubicBezTo>
                  <a:pt x="2405961" y="629062"/>
                  <a:pt x="2381456" y="626129"/>
                  <a:pt x="2351314" y="617517"/>
                </a:cubicBezTo>
                <a:cubicBezTo>
                  <a:pt x="2339278" y="614078"/>
                  <a:pt x="2327563" y="609600"/>
                  <a:pt x="2315688" y="605642"/>
                </a:cubicBezTo>
                <a:lnTo>
                  <a:pt x="2208811" y="629392"/>
                </a:lnTo>
                <a:cubicBezTo>
                  <a:pt x="2192908" y="633062"/>
                  <a:pt x="2176591" y="635537"/>
                  <a:pt x="2161309" y="641268"/>
                </a:cubicBezTo>
                <a:cubicBezTo>
                  <a:pt x="2144734" y="647484"/>
                  <a:pt x="2129283" y="656421"/>
                  <a:pt x="2113808" y="665018"/>
                </a:cubicBezTo>
                <a:cubicBezTo>
                  <a:pt x="2093631" y="676227"/>
                  <a:pt x="2072896" y="686795"/>
                  <a:pt x="2054431" y="700644"/>
                </a:cubicBezTo>
                <a:cubicBezTo>
                  <a:pt x="2040996" y="710721"/>
                  <a:pt x="2033386" y="727938"/>
                  <a:pt x="2018805" y="736270"/>
                </a:cubicBezTo>
                <a:cubicBezTo>
                  <a:pt x="2004634" y="744368"/>
                  <a:pt x="1987138" y="744187"/>
                  <a:pt x="1971304" y="748146"/>
                </a:cubicBezTo>
                <a:cubicBezTo>
                  <a:pt x="1900968" y="800899"/>
                  <a:pt x="1934781" y="767304"/>
                  <a:pt x="1876301" y="855024"/>
                </a:cubicBezTo>
                <a:lnTo>
                  <a:pt x="1852551" y="890649"/>
                </a:lnTo>
                <a:cubicBezTo>
                  <a:pt x="1848592" y="906483"/>
                  <a:pt x="1847104" y="923149"/>
                  <a:pt x="1840675" y="938151"/>
                </a:cubicBezTo>
                <a:cubicBezTo>
                  <a:pt x="1835053" y="951269"/>
                  <a:pt x="1817763" y="959529"/>
                  <a:pt x="1816925" y="973777"/>
                </a:cubicBezTo>
                <a:cubicBezTo>
                  <a:pt x="1815740" y="993917"/>
                  <a:pt x="1814374" y="1123056"/>
                  <a:pt x="1840675" y="1175657"/>
                </a:cubicBezTo>
                <a:cubicBezTo>
                  <a:pt x="1854019" y="1202346"/>
                  <a:pt x="1877541" y="1228150"/>
                  <a:pt x="1900052" y="1246909"/>
                </a:cubicBezTo>
                <a:cubicBezTo>
                  <a:pt x="1911016" y="1256046"/>
                  <a:pt x="1924714" y="1261523"/>
                  <a:pt x="1935678" y="1270660"/>
                </a:cubicBezTo>
                <a:cubicBezTo>
                  <a:pt x="1948580" y="1281411"/>
                  <a:pt x="1957638" y="1296525"/>
                  <a:pt x="1971304" y="1306286"/>
                </a:cubicBezTo>
                <a:cubicBezTo>
                  <a:pt x="1985709" y="1316575"/>
                  <a:pt x="2003435" y="1321253"/>
                  <a:pt x="2018805" y="1330036"/>
                </a:cubicBezTo>
                <a:cubicBezTo>
                  <a:pt x="2083264" y="1366870"/>
                  <a:pt x="2024737" y="1343889"/>
                  <a:pt x="2090057" y="1365662"/>
                </a:cubicBezTo>
                <a:cubicBezTo>
                  <a:pt x="2101932" y="1373579"/>
                  <a:pt x="2113291" y="1382332"/>
                  <a:pt x="2125683" y="1389413"/>
                </a:cubicBezTo>
                <a:cubicBezTo>
                  <a:pt x="2141053" y="1398196"/>
                  <a:pt x="2158173" y="1403781"/>
                  <a:pt x="2173185" y="1413164"/>
                </a:cubicBezTo>
                <a:cubicBezTo>
                  <a:pt x="2189969" y="1423654"/>
                  <a:pt x="2203502" y="1438970"/>
                  <a:pt x="2220686" y="1448790"/>
                </a:cubicBezTo>
                <a:cubicBezTo>
                  <a:pt x="2231554" y="1455000"/>
                  <a:pt x="2245116" y="1455067"/>
                  <a:pt x="2256312" y="1460665"/>
                </a:cubicBezTo>
                <a:cubicBezTo>
                  <a:pt x="2276957" y="1470987"/>
                  <a:pt x="2295511" y="1485082"/>
                  <a:pt x="2315688" y="1496291"/>
                </a:cubicBezTo>
                <a:cubicBezTo>
                  <a:pt x="2331163" y="1504888"/>
                  <a:pt x="2347819" y="1511259"/>
                  <a:pt x="2363190" y="1520042"/>
                </a:cubicBezTo>
                <a:cubicBezTo>
                  <a:pt x="2375582" y="1527123"/>
                  <a:pt x="2385857" y="1537811"/>
                  <a:pt x="2398816" y="1543792"/>
                </a:cubicBezTo>
                <a:cubicBezTo>
                  <a:pt x="2437526" y="1561658"/>
                  <a:pt x="2477985" y="1575460"/>
                  <a:pt x="2517569" y="1591294"/>
                </a:cubicBezTo>
                <a:cubicBezTo>
                  <a:pt x="2537361" y="1599211"/>
                  <a:pt x="2558667" y="1604076"/>
                  <a:pt x="2576946" y="1615044"/>
                </a:cubicBezTo>
                <a:cubicBezTo>
                  <a:pt x="2596738" y="1626919"/>
                  <a:pt x="2616749" y="1638437"/>
                  <a:pt x="2636322" y="1650670"/>
                </a:cubicBezTo>
                <a:cubicBezTo>
                  <a:pt x="2648425" y="1658234"/>
                  <a:pt x="2659182" y="1668038"/>
                  <a:pt x="2671948" y="1674421"/>
                </a:cubicBezTo>
                <a:cubicBezTo>
                  <a:pt x="2683144" y="1680019"/>
                  <a:pt x="2695699" y="1682338"/>
                  <a:pt x="2707574" y="1686296"/>
                </a:cubicBezTo>
                <a:cubicBezTo>
                  <a:pt x="2790903" y="1748793"/>
                  <a:pt x="2741080" y="1707927"/>
                  <a:pt x="2850078" y="1816925"/>
                </a:cubicBezTo>
                <a:cubicBezTo>
                  <a:pt x="2895796" y="1862643"/>
                  <a:pt x="2876388" y="1838577"/>
                  <a:pt x="2909455" y="1888177"/>
                </a:cubicBezTo>
                <a:cubicBezTo>
                  <a:pt x="2917372" y="1911928"/>
                  <a:pt x="2934767" y="1934442"/>
                  <a:pt x="2933205" y="1959429"/>
                </a:cubicBezTo>
                <a:cubicBezTo>
                  <a:pt x="2929247" y="2022764"/>
                  <a:pt x="2927973" y="2086324"/>
                  <a:pt x="2921330" y="2149434"/>
                </a:cubicBezTo>
                <a:cubicBezTo>
                  <a:pt x="2916850" y="2191998"/>
                  <a:pt x="2902821" y="2182172"/>
                  <a:pt x="2885704" y="2220686"/>
                </a:cubicBezTo>
                <a:cubicBezTo>
                  <a:pt x="2875536" y="2243564"/>
                  <a:pt x="2872121" y="2269060"/>
                  <a:pt x="2861953" y="2291938"/>
                </a:cubicBezTo>
                <a:cubicBezTo>
                  <a:pt x="2856157" y="2304980"/>
                  <a:pt x="2845037" y="2315034"/>
                  <a:pt x="2838203" y="2327564"/>
                </a:cubicBezTo>
                <a:cubicBezTo>
                  <a:pt x="2821249" y="2358646"/>
                  <a:pt x="2810340" y="2393107"/>
                  <a:pt x="2790701" y="2422566"/>
                </a:cubicBezTo>
                <a:cubicBezTo>
                  <a:pt x="2774867" y="2446317"/>
                  <a:pt x="2755966" y="2468287"/>
                  <a:pt x="2743200" y="2493818"/>
                </a:cubicBezTo>
                <a:cubicBezTo>
                  <a:pt x="2691641" y="2596937"/>
                  <a:pt x="2751222" y="2490291"/>
                  <a:pt x="2683824" y="2576946"/>
                </a:cubicBezTo>
                <a:cubicBezTo>
                  <a:pt x="2666299" y="2599478"/>
                  <a:pt x="2652156" y="2624447"/>
                  <a:pt x="2636322" y="2648198"/>
                </a:cubicBezTo>
                <a:cubicBezTo>
                  <a:pt x="2628405" y="2660073"/>
                  <a:pt x="2626112" y="2679311"/>
                  <a:pt x="2612572" y="2683824"/>
                </a:cubicBezTo>
                <a:lnTo>
                  <a:pt x="2576946" y="2695699"/>
                </a:lnTo>
                <a:cubicBezTo>
                  <a:pt x="2488545" y="2784100"/>
                  <a:pt x="2600458" y="2675546"/>
                  <a:pt x="2493818" y="2766951"/>
                </a:cubicBezTo>
                <a:cubicBezTo>
                  <a:pt x="2459287" y="2796549"/>
                  <a:pt x="2435998" y="2837814"/>
                  <a:pt x="2386940" y="2850078"/>
                </a:cubicBezTo>
                <a:lnTo>
                  <a:pt x="2339439" y="2861953"/>
                </a:lnTo>
                <a:cubicBezTo>
                  <a:pt x="2327564" y="2873828"/>
                  <a:pt x="2317787" y="2888263"/>
                  <a:pt x="2303813" y="2897579"/>
                </a:cubicBezTo>
                <a:cubicBezTo>
                  <a:pt x="2293398" y="2904523"/>
                  <a:pt x="2279383" y="2903857"/>
                  <a:pt x="2268187" y="2909455"/>
                </a:cubicBezTo>
                <a:cubicBezTo>
                  <a:pt x="2255422" y="2915838"/>
                  <a:pt x="2245326" y="2926822"/>
                  <a:pt x="2232561" y="2933205"/>
                </a:cubicBezTo>
                <a:cubicBezTo>
                  <a:pt x="2168728" y="2965121"/>
                  <a:pt x="2180563" y="2952142"/>
                  <a:pt x="2113808" y="2968831"/>
                </a:cubicBezTo>
                <a:cubicBezTo>
                  <a:pt x="1989167" y="2999992"/>
                  <a:pt x="2186198" y="2959257"/>
                  <a:pt x="2030681" y="2992582"/>
                </a:cubicBezTo>
                <a:cubicBezTo>
                  <a:pt x="1842020" y="3033009"/>
                  <a:pt x="1972883" y="3001094"/>
                  <a:pt x="1864426" y="3028208"/>
                </a:cubicBezTo>
                <a:cubicBezTo>
                  <a:pt x="1848592" y="3036125"/>
                  <a:pt x="1832400" y="3043362"/>
                  <a:pt x="1816925" y="3051959"/>
                </a:cubicBezTo>
                <a:cubicBezTo>
                  <a:pt x="1796748" y="3063168"/>
                  <a:pt x="1777121" y="3075352"/>
                  <a:pt x="1757548" y="3087585"/>
                </a:cubicBezTo>
                <a:cubicBezTo>
                  <a:pt x="1745445" y="3095149"/>
                  <a:pt x="1734687" y="3104952"/>
                  <a:pt x="1721922" y="3111335"/>
                </a:cubicBezTo>
                <a:cubicBezTo>
                  <a:pt x="1710726" y="3116933"/>
                  <a:pt x="1698171" y="3119252"/>
                  <a:pt x="1686296" y="3123211"/>
                </a:cubicBezTo>
                <a:cubicBezTo>
                  <a:pt x="1678379" y="3135086"/>
                  <a:pt x="1672638" y="3148744"/>
                  <a:pt x="1662546" y="3158836"/>
                </a:cubicBezTo>
                <a:cubicBezTo>
                  <a:pt x="1552600" y="3268782"/>
                  <a:pt x="1708021" y="3082032"/>
                  <a:pt x="1591294" y="3218213"/>
                </a:cubicBezTo>
                <a:cubicBezTo>
                  <a:pt x="1539530" y="3278604"/>
                  <a:pt x="1579901" y="3257636"/>
                  <a:pt x="1520042" y="3277590"/>
                </a:cubicBezTo>
                <a:cubicBezTo>
                  <a:pt x="1516083" y="3289465"/>
                  <a:pt x="1513764" y="3302020"/>
                  <a:pt x="1508166" y="3313216"/>
                </a:cubicBezTo>
                <a:cubicBezTo>
                  <a:pt x="1490487" y="3348574"/>
                  <a:pt x="1477515" y="3344673"/>
                  <a:pt x="1472540" y="3384468"/>
                </a:cubicBezTo>
                <a:cubicBezTo>
                  <a:pt x="1470085" y="3404107"/>
                  <a:pt x="1472540" y="3424052"/>
                  <a:pt x="1472540" y="3443844"/>
                </a:cubicBez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5247110" y="1638795"/>
            <a:ext cx="3212729" cy="3443844"/>
          </a:xfrm>
          <a:custGeom>
            <a:avLst/>
            <a:gdLst>
              <a:gd name="connsiteX0" fmla="*/ 2804360 w 3212729"/>
              <a:gd name="connsiteY0" fmla="*/ 0 h 3443844"/>
              <a:gd name="connsiteX1" fmla="*/ 2780609 w 3212729"/>
              <a:gd name="connsiteY1" fmla="*/ 47501 h 3443844"/>
              <a:gd name="connsiteX2" fmla="*/ 2768734 w 3212729"/>
              <a:gd name="connsiteY2" fmla="*/ 83127 h 3443844"/>
              <a:gd name="connsiteX3" fmla="*/ 2733108 w 3212729"/>
              <a:gd name="connsiteY3" fmla="*/ 106878 h 3443844"/>
              <a:gd name="connsiteX4" fmla="*/ 2721233 w 3212729"/>
              <a:gd name="connsiteY4" fmla="*/ 142504 h 3443844"/>
              <a:gd name="connsiteX5" fmla="*/ 2685607 w 3212729"/>
              <a:gd name="connsiteY5" fmla="*/ 154379 h 3443844"/>
              <a:gd name="connsiteX6" fmla="*/ 2638106 w 3212729"/>
              <a:gd name="connsiteY6" fmla="*/ 178130 h 3443844"/>
              <a:gd name="connsiteX7" fmla="*/ 2578729 w 3212729"/>
              <a:gd name="connsiteY7" fmla="*/ 201880 h 3443844"/>
              <a:gd name="connsiteX8" fmla="*/ 2543103 w 3212729"/>
              <a:gd name="connsiteY8" fmla="*/ 225631 h 3443844"/>
              <a:gd name="connsiteX9" fmla="*/ 2471851 w 3212729"/>
              <a:gd name="connsiteY9" fmla="*/ 249382 h 3443844"/>
              <a:gd name="connsiteX10" fmla="*/ 2400599 w 3212729"/>
              <a:gd name="connsiteY10" fmla="*/ 285008 h 3443844"/>
              <a:gd name="connsiteX11" fmla="*/ 2317472 w 3212729"/>
              <a:gd name="connsiteY11" fmla="*/ 320634 h 3443844"/>
              <a:gd name="connsiteX12" fmla="*/ 2281846 w 3212729"/>
              <a:gd name="connsiteY12" fmla="*/ 344384 h 3443844"/>
              <a:gd name="connsiteX13" fmla="*/ 2222469 w 3212729"/>
              <a:gd name="connsiteY13" fmla="*/ 356260 h 3443844"/>
              <a:gd name="connsiteX14" fmla="*/ 2186843 w 3212729"/>
              <a:gd name="connsiteY14" fmla="*/ 368135 h 3443844"/>
              <a:gd name="connsiteX15" fmla="*/ 2079965 w 3212729"/>
              <a:gd name="connsiteY15" fmla="*/ 415636 h 3443844"/>
              <a:gd name="connsiteX16" fmla="*/ 1973087 w 3212729"/>
              <a:gd name="connsiteY16" fmla="*/ 451262 h 3443844"/>
              <a:gd name="connsiteX17" fmla="*/ 1913711 w 3212729"/>
              <a:gd name="connsiteY17" fmla="*/ 475013 h 3443844"/>
              <a:gd name="connsiteX18" fmla="*/ 1842459 w 3212729"/>
              <a:gd name="connsiteY18" fmla="*/ 498763 h 3443844"/>
              <a:gd name="connsiteX19" fmla="*/ 1711830 w 3212729"/>
              <a:gd name="connsiteY19" fmla="*/ 558140 h 3443844"/>
              <a:gd name="connsiteX20" fmla="*/ 1604952 w 3212729"/>
              <a:gd name="connsiteY20" fmla="*/ 617517 h 3443844"/>
              <a:gd name="connsiteX21" fmla="*/ 1557451 w 3212729"/>
              <a:gd name="connsiteY21" fmla="*/ 653143 h 3443844"/>
              <a:gd name="connsiteX22" fmla="*/ 1521825 w 3212729"/>
              <a:gd name="connsiteY22" fmla="*/ 665018 h 3443844"/>
              <a:gd name="connsiteX23" fmla="*/ 1403072 w 3212729"/>
              <a:gd name="connsiteY23" fmla="*/ 748145 h 3443844"/>
              <a:gd name="connsiteX24" fmla="*/ 1355571 w 3212729"/>
              <a:gd name="connsiteY24" fmla="*/ 760021 h 3443844"/>
              <a:gd name="connsiteX25" fmla="*/ 1248693 w 3212729"/>
              <a:gd name="connsiteY25" fmla="*/ 819397 h 3443844"/>
              <a:gd name="connsiteX26" fmla="*/ 1201191 w 3212729"/>
              <a:gd name="connsiteY26" fmla="*/ 843148 h 3443844"/>
              <a:gd name="connsiteX27" fmla="*/ 1129939 w 3212729"/>
              <a:gd name="connsiteY27" fmla="*/ 866899 h 3443844"/>
              <a:gd name="connsiteX28" fmla="*/ 1046812 w 3212729"/>
              <a:gd name="connsiteY28" fmla="*/ 890649 h 3443844"/>
              <a:gd name="connsiteX29" fmla="*/ 999311 w 3212729"/>
              <a:gd name="connsiteY29" fmla="*/ 926275 h 3443844"/>
              <a:gd name="connsiteX30" fmla="*/ 951809 w 3212729"/>
              <a:gd name="connsiteY30" fmla="*/ 938150 h 3443844"/>
              <a:gd name="connsiteX31" fmla="*/ 916184 w 3212729"/>
              <a:gd name="connsiteY31" fmla="*/ 950026 h 3443844"/>
              <a:gd name="connsiteX32" fmla="*/ 868682 w 3212729"/>
              <a:gd name="connsiteY32" fmla="*/ 973776 h 3443844"/>
              <a:gd name="connsiteX33" fmla="*/ 809306 w 3212729"/>
              <a:gd name="connsiteY33" fmla="*/ 985652 h 3443844"/>
              <a:gd name="connsiteX34" fmla="*/ 714303 w 3212729"/>
              <a:gd name="connsiteY34" fmla="*/ 1009402 h 3443844"/>
              <a:gd name="connsiteX35" fmla="*/ 595550 w 3212729"/>
              <a:gd name="connsiteY35" fmla="*/ 1033153 h 3443844"/>
              <a:gd name="connsiteX36" fmla="*/ 500547 w 3212729"/>
              <a:gd name="connsiteY36" fmla="*/ 1056904 h 3443844"/>
              <a:gd name="connsiteX37" fmla="*/ 286791 w 3212729"/>
              <a:gd name="connsiteY37" fmla="*/ 1045028 h 3443844"/>
              <a:gd name="connsiteX38" fmla="*/ 203664 w 3212729"/>
              <a:gd name="connsiteY38" fmla="*/ 997527 h 3443844"/>
              <a:gd name="connsiteX39" fmla="*/ 168038 w 3212729"/>
              <a:gd name="connsiteY39" fmla="*/ 961901 h 3443844"/>
              <a:gd name="connsiteX40" fmla="*/ 120537 w 3212729"/>
              <a:gd name="connsiteY40" fmla="*/ 926275 h 3443844"/>
              <a:gd name="connsiteX41" fmla="*/ 84911 w 3212729"/>
              <a:gd name="connsiteY41" fmla="*/ 878774 h 3443844"/>
              <a:gd name="connsiteX42" fmla="*/ 25534 w 3212729"/>
              <a:gd name="connsiteY42" fmla="*/ 807522 h 3443844"/>
              <a:gd name="connsiteX43" fmla="*/ 1784 w 3212729"/>
              <a:gd name="connsiteY43" fmla="*/ 736270 h 3443844"/>
              <a:gd name="connsiteX44" fmla="*/ 13659 w 3212729"/>
              <a:gd name="connsiteY44" fmla="*/ 570015 h 3443844"/>
              <a:gd name="connsiteX45" fmla="*/ 49285 w 3212729"/>
              <a:gd name="connsiteY45" fmla="*/ 534389 h 3443844"/>
              <a:gd name="connsiteX46" fmla="*/ 96786 w 3212729"/>
              <a:gd name="connsiteY46" fmla="*/ 510639 h 3443844"/>
              <a:gd name="connsiteX47" fmla="*/ 274916 w 3212729"/>
              <a:gd name="connsiteY47" fmla="*/ 475013 h 3443844"/>
              <a:gd name="connsiteX48" fmla="*/ 310542 w 3212729"/>
              <a:gd name="connsiteY48" fmla="*/ 463137 h 3443844"/>
              <a:gd name="connsiteX49" fmla="*/ 441171 w 3212729"/>
              <a:gd name="connsiteY49" fmla="*/ 439387 h 3443844"/>
              <a:gd name="connsiteX50" fmla="*/ 619300 w 3212729"/>
              <a:gd name="connsiteY50" fmla="*/ 403761 h 3443844"/>
              <a:gd name="connsiteX51" fmla="*/ 654926 w 3212729"/>
              <a:gd name="connsiteY51" fmla="*/ 391886 h 3443844"/>
              <a:gd name="connsiteX52" fmla="*/ 833056 w 3212729"/>
              <a:gd name="connsiteY52" fmla="*/ 415636 h 3443844"/>
              <a:gd name="connsiteX53" fmla="*/ 868682 w 3212729"/>
              <a:gd name="connsiteY53" fmla="*/ 427511 h 3443844"/>
              <a:gd name="connsiteX54" fmla="*/ 975560 w 3212729"/>
              <a:gd name="connsiteY54" fmla="*/ 475013 h 3443844"/>
              <a:gd name="connsiteX55" fmla="*/ 1011186 w 3212729"/>
              <a:gd name="connsiteY55" fmla="*/ 486888 h 3443844"/>
              <a:gd name="connsiteX56" fmla="*/ 1046812 w 3212729"/>
              <a:gd name="connsiteY56" fmla="*/ 510639 h 3443844"/>
              <a:gd name="connsiteX57" fmla="*/ 1082438 w 3212729"/>
              <a:gd name="connsiteY57" fmla="*/ 522514 h 3443844"/>
              <a:gd name="connsiteX58" fmla="*/ 1153690 w 3212729"/>
              <a:gd name="connsiteY58" fmla="*/ 593766 h 3443844"/>
              <a:gd name="connsiteX59" fmla="*/ 1201191 w 3212729"/>
              <a:gd name="connsiteY59" fmla="*/ 665018 h 3443844"/>
              <a:gd name="connsiteX60" fmla="*/ 1236817 w 3212729"/>
              <a:gd name="connsiteY60" fmla="*/ 771896 h 3443844"/>
              <a:gd name="connsiteX61" fmla="*/ 1260568 w 3212729"/>
              <a:gd name="connsiteY61" fmla="*/ 843148 h 3443844"/>
              <a:gd name="connsiteX62" fmla="*/ 1284319 w 3212729"/>
              <a:gd name="connsiteY62" fmla="*/ 985652 h 3443844"/>
              <a:gd name="connsiteX63" fmla="*/ 1308069 w 3212729"/>
              <a:gd name="connsiteY63" fmla="*/ 1056904 h 3443844"/>
              <a:gd name="connsiteX64" fmla="*/ 1331820 w 3212729"/>
              <a:gd name="connsiteY64" fmla="*/ 1140031 h 3443844"/>
              <a:gd name="connsiteX65" fmla="*/ 1355571 w 3212729"/>
              <a:gd name="connsiteY65" fmla="*/ 1187532 h 3443844"/>
              <a:gd name="connsiteX66" fmla="*/ 1391196 w 3212729"/>
              <a:gd name="connsiteY66" fmla="*/ 1270660 h 3443844"/>
              <a:gd name="connsiteX67" fmla="*/ 1403072 w 3212729"/>
              <a:gd name="connsiteY67" fmla="*/ 1306286 h 3443844"/>
              <a:gd name="connsiteX68" fmla="*/ 1450573 w 3212729"/>
              <a:gd name="connsiteY68" fmla="*/ 1377537 h 3443844"/>
              <a:gd name="connsiteX69" fmla="*/ 1474324 w 3212729"/>
              <a:gd name="connsiteY69" fmla="*/ 1413163 h 3443844"/>
              <a:gd name="connsiteX70" fmla="*/ 1498074 w 3212729"/>
              <a:gd name="connsiteY70" fmla="*/ 1448789 h 3443844"/>
              <a:gd name="connsiteX71" fmla="*/ 1533700 w 3212729"/>
              <a:gd name="connsiteY71" fmla="*/ 1484415 h 3443844"/>
              <a:gd name="connsiteX72" fmla="*/ 1616828 w 3212729"/>
              <a:gd name="connsiteY72" fmla="*/ 1531917 h 3443844"/>
              <a:gd name="connsiteX73" fmla="*/ 1688080 w 3212729"/>
              <a:gd name="connsiteY73" fmla="*/ 1579418 h 3443844"/>
              <a:gd name="connsiteX74" fmla="*/ 1723706 w 3212729"/>
              <a:gd name="connsiteY74" fmla="*/ 1603169 h 3443844"/>
              <a:gd name="connsiteX75" fmla="*/ 1759332 w 3212729"/>
              <a:gd name="connsiteY75" fmla="*/ 1615044 h 3443844"/>
              <a:gd name="connsiteX76" fmla="*/ 1842459 w 3212729"/>
              <a:gd name="connsiteY76" fmla="*/ 1650670 h 3443844"/>
              <a:gd name="connsiteX77" fmla="*/ 1889960 w 3212729"/>
              <a:gd name="connsiteY77" fmla="*/ 1674421 h 3443844"/>
              <a:gd name="connsiteX78" fmla="*/ 1925586 w 3212729"/>
              <a:gd name="connsiteY78" fmla="*/ 1686296 h 3443844"/>
              <a:gd name="connsiteX79" fmla="*/ 1973087 w 3212729"/>
              <a:gd name="connsiteY79" fmla="*/ 1710047 h 3443844"/>
              <a:gd name="connsiteX80" fmla="*/ 2032464 w 3212729"/>
              <a:gd name="connsiteY80" fmla="*/ 1721922 h 3443844"/>
              <a:gd name="connsiteX81" fmla="*/ 2079965 w 3212729"/>
              <a:gd name="connsiteY81" fmla="*/ 1733797 h 3443844"/>
              <a:gd name="connsiteX82" fmla="*/ 2222469 w 3212729"/>
              <a:gd name="connsiteY82" fmla="*/ 1757548 h 3443844"/>
              <a:gd name="connsiteX83" fmla="*/ 2293721 w 3212729"/>
              <a:gd name="connsiteY83" fmla="*/ 1781299 h 3443844"/>
              <a:gd name="connsiteX84" fmla="*/ 2329347 w 3212729"/>
              <a:gd name="connsiteY84" fmla="*/ 1793174 h 3443844"/>
              <a:gd name="connsiteX85" fmla="*/ 2436225 w 3212729"/>
              <a:gd name="connsiteY85" fmla="*/ 1805049 h 3443844"/>
              <a:gd name="connsiteX86" fmla="*/ 2519352 w 3212729"/>
              <a:gd name="connsiteY86" fmla="*/ 1828800 h 3443844"/>
              <a:gd name="connsiteX87" fmla="*/ 2649981 w 3212729"/>
              <a:gd name="connsiteY87" fmla="*/ 1840675 h 3443844"/>
              <a:gd name="connsiteX88" fmla="*/ 2721233 w 3212729"/>
              <a:gd name="connsiteY88" fmla="*/ 1864426 h 3443844"/>
              <a:gd name="connsiteX89" fmla="*/ 2756859 w 3212729"/>
              <a:gd name="connsiteY89" fmla="*/ 1876301 h 3443844"/>
              <a:gd name="connsiteX90" fmla="*/ 2863737 w 3212729"/>
              <a:gd name="connsiteY90" fmla="*/ 1888176 h 3443844"/>
              <a:gd name="connsiteX91" fmla="*/ 2911238 w 3212729"/>
              <a:gd name="connsiteY91" fmla="*/ 1900052 h 3443844"/>
              <a:gd name="connsiteX92" fmla="*/ 3018116 w 3212729"/>
              <a:gd name="connsiteY92" fmla="*/ 1923802 h 3443844"/>
              <a:gd name="connsiteX93" fmla="*/ 3065617 w 3212729"/>
              <a:gd name="connsiteY93" fmla="*/ 1947553 h 3443844"/>
              <a:gd name="connsiteX94" fmla="*/ 3124994 w 3212729"/>
              <a:gd name="connsiteY94" fmla="*/ 2018805 h 3443844"/>
              <a:gd name="connsiteX95" fmla="*/ 3136869 w 3212729"/>
              <a:gd name="connsiteY95" fmla="*/ 2707574 h 3443844"/>
              <a:gd name="connsiteX96" fmla="*/ 3124994 w 3212729"/>
              <a:gd name="connsiteY96" fmla="*/ 2766950 h 3443844"/>
              <a:gd name="connsiteX97" fmla="*/ 3101243 w 3212729"/>
              <a:gd name="connsiteY97" fmla="*/ 2873828 h 3443844"/>
              <a:gd name="connsiteX98" fmla="*/ 3089368 w 3212729"/>
              <a:gd name="connsiteY98" fmla="*/ 3158836 h 3443844"/>
              <a:gd name="connsiteX99" fmla="*/ 3077493 w 3212729"/>
              <a:gd name="connsiteY99" fmla="*/ 3194462 h 3443844"/>
              <a:gd name="connsiteX100" fmla="*/ 3041867 w 3212729"/>
              <a:gd name="connsiteY100" fmla="*/ 3360717 h 3443844"/>
              <a:gd name="connsiteX101" fmla="*/ 3053742 w 3212729"/>
              <a:gd name="connsiteY101" fmla="*/ 3443844 h 344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12729" h="3443844">
                <a:moveTo>
                  <a:pt x="2804360" y="0"/>
                </a:moveTo>
                <a:cubicBezTo>
                  <a:pt x="2796443" y="15834"/>
                  <a:pt x="2787582" y="31230"/>
                  <a:pt x="2780609" y="47501"/>
                </a:cubicBezTo>
                <a:cubicBezTo>
                  <a:pt x="2775678" y="59007"/>
                  <a:pt x="2776554" y="73352"/>
                  <a:pt x="2768734" y="83127"/>
                </a:cubicBezTo>
                <a:cubicBezTo>
                  <a:pt x="2759818" y="94272"/>
                  <a:pt x="2744983" y="98961"/>
                  <a:pt x="2733108" y="106878"/>
                </a:cubicBezTo>
                <a:cubicBezTo>
                  <a:pt x="2729150" y="118753"/>
                  <a:pt x="2730084" y="133653"/>
                  <a:pt x="2721233" y="142504"/>
                </a:cubicBezTo>
                <a:cubicBezTo>
                  <a:pt x="2712382" y="151355"/>
                  <a:pt x="2697113" y="149448"/>
                  <a:pt x="2685607" y="154379"/>
                </a:cubicBezTo>
                <a:cubicBezTo>
                  <a:pt x="2669336" y="161352"/>
                  <a:pt x="2654283" y="170940"/>
                  <a:pt x="2638106" y="178130"/>
                </a:cubicBezTo>
                <a:cubicBezTo>
                  <a:pt x="2618626" y="186788"/>
                  <a:pt x="2597795" y="192347"/>
                  <a:pt x="2578729" y="201880"/>
                </a:cubicBezTo>
                <a:cubicBezTo>
                  <a:pt x="2565963" y="208263"/>
                  <a:pt x="2556145" y="219834"/>
                  <a:pt x="2543103" y="225631"/>
                </a:cubicBezTo>
                <a:cubicBezTo>
                  <a:pt x="2520225" y="235799"/>
                  <a:pt x="2492682" y="235495"/>
                  <a:pt x="2471851" y="249382"/>
                </a:cubicBezTo>
                <a:cubicBezTo>
                  <a:pt x="2369753" y="317446"/>
                  <a:pt x="2498931" y="235842"/>
                  <a:pt x="2400599" y="285008"/>
                </a:cubicBezTo>
                <a:cubicBezTo>
                  <a:pt x="2318591" y="326012"/>
                  <a:pt x="2416330" y="295918"/>
                  <a:pt x="2317472" y="320634"/>
                </a:cubicBezTo>
                <a:cubicBezTo>
                  <a:pt x="2305597" y="328551"/>
                  <a:pt x="2295210" y="339373"/>
                  <a:pt x="2281846" y="344384"/>
                </a:cubicBezTo>
                <a:cubicBezTo>
                  <a:pt x="2262947" y="351471"/>
                  <a:pt x="2242051" y="351365"/>
                  <a:pt x="2222469" y="356260"/>
                </a:cubicBezTo>
                <a:cubicBezTo>
                  <a:pt x="2210325" y="359296"/>
                  <a:pt x="2198718" y="364177"/>
                  <a:pt x="2186843" y="368135"/>
                </a:cubicBezTo>
                <a:cubicBezTo>
                  <a:pt x="2082041" y="438004"/>
                  <a:pt x="2249560" y="330837"/>
                  <a:pt x="2079965" y="415636"/>
                </a:cubicBezTo>
                <a:cubicBezTo>
                  <a:pt x="2014411" y="448414"/>
                  <a:pt x="2049823" y="435915"/>
                  <a:pt x="1973087" y="451262"/>
                </a:cubicBezTo>
                <a:cubicBezTo>
                  <a:pt x="1953295" y="459179"/>
                  <a:pt x="1933744" y="467728"/>
                  <a:pt x="1913711" y="475013"/>
                </a:cubicBezTo>
                <a:cubicBezTo>
                  <a:pt x="1890183" y="483569"/>
                  <a:pt x="1864851" y="487567"/>
                  <a:pt x="1842459" y="498763"/>
                </a:cubicBezTo>
                <a:cubicBezTo>
                  <a:pt x="1736260" y="551863"/>
                  <a:pt x="1781045" y="535069"/>
                  <a:pt x="1711830" y="558140"/>
                </a:cubicBezTo>
                <a:cubicBezTo>
                  <a:pt x="1630163" y="612585"/>
                  <a:pt x="1667658" y="596614"/>
                  <a:pt x="1604952" y="617517"/>
                </a:cubicBezTo>
                <a:cubicBezTo>
                  <a:pt x="1589118" y="629392"/>
                  <a:pt x="1574635" y="643323"/>
                  <a:pt x="1557451" y="653143"/>
                </a:cubicBezTo>
                <a:cubicBezTo>
                  <a:pt x="1546583" y="659353"/>
                  <a:pt x="1532693" y="658808"/>
                  <a:pt x="1521825" y="665018"/>
                </a:cubicBezTo>
                <a:cubicBezTo>
                  <a:pt x="1491253" y="682487"/>
                  <a:pt x="1433442" y="740552"/>
                  <a:pt x="1403072" y="748145"/>
                </a:cubicBezTo>
                <a:lnTo>
                  <a:pt x="1355571" y="760021"/>
                </a:lnTo>
                <a:cubicBezTo>
                  <a:pt x="1275749" y="839841"/>
                  <a:pt x="1346294" y="786863"/>
                  <a:pt x="1248693" y="819397"/>
                </a:cubicBezTo>
                <a:cubicBezTo>
                  <a:pt x="1231899" y="824995"/>
                  <a:pt x="1217628" y="836573"/>
                  <a:pt x="1201191" y="843148"/>
                </a:cubicBezTo>
                <a:cubicBezTo>
                  <a:pt x="1177946" y="852446"/>
                  <a:pt x="1153690" y="858982"/>
                  <a:pt x="1129939" y="866899"/>
                </a:cubicBezTo>
                <a:cubicBezTo>
                  <a:pt x="1078835" y="883934"/>
                  <a:pt x="1106449" y="875740"/>
                  <a:pt x="1046812" y="890649"/>
                </a:cubicBezTo>
                <a:cubicBezTo>
                  <a:pt x="1030978" y="902524"/>
                  <a:pt x="1017014" y="917424"/>
                  <a:pt x="999311" y="926275"/>
                </a:cubicBezTo>
                <a:cubicBezTo>
                  <a:pt x="984713" y="933574"/>
                  <a:pt x="967502" y="933666"/>
                  <a:pt x="951809" y="938150"/>
                </a:cubicBezTo>
                <a:cubicBezTo>
                  <a:pt x="939773" y="941589"/>
                  <a:pt x="927689" y="945095"/>
                  <a:pt x="916184" y="950026"/>
                </a:cubicBezTo>
                <a:cubicBezTo>
                  <a:pt x="899913" y="956999"/>
                  <a:pt x="885476" y="968178"/>
                  <a:pt x="868682" y="973776"/>
                </a:cubicBezTo>
                <a:cubicBezTo>
                  <a:pt x="849534" y="980159"/>
                  <a:pt x="828973" y="981113"/>
                  <a:pt x="809306" y="985652"/>
                </a:cubicBezTo>
                <a:cubicBezTo>
                  <a:pt x="777500" y="992992"/>
                  <a:pt x="746501" y="1004035"/>
                  <a:pt x="714303" y="1009402"/>
                </a:cubicBezTo>
                <a:cubicBezTo>
                  <a:pt x="574665" y="1032676"/>
                  <a:pt x="701852" y="1009531"/>
                  <a:pt x="595550" y="1033153"/>
                </a:cubicBezTo>
                <a:cubicBezTo>
                  <a:pt x="509571" y="1052259"/>
                  <a:pt x="564207" y="1035683"/>
                  <a:pt x="500547" y="1056904"/>
                </a:cubicBezTo>
                <a:cubicBezTo>
                  <a:pt x="429295" y="1052945"/>
                  <a:pt x="357831" y="1051794"/>
                  <a:pt x="286791" y="1045028"/>
                </a:cubicBezTo>
                <a:cubicBezTo>
                  <a:pt x="254504" y="1041953"/>
                  <a:pt x="226212" y="1016854"/>
                  <a:pt x="203664" y="997527"/>
                </a:cubicBezTo>
                <a:cubicBezTo>
                  <a:pt x="190913" y="986597"/>
                  <a:pt x="180789" y="972831"/>
                  <a:pt x="168038" y="961901"/>
                </a:cubicBezTo>
                <a:cubicBezTo>
                  <a:pt x="153011" y="949020"/>
                  <a:pt x="134532" y="940270"/>
                  <a:pt x="120537" y="926275"/>
                </a:cubicBezTo>
                <a:cubicBezTo>
                  <a:pt x="106542" y="912280"/>
                  <a:pt x="97792" y="893801"/>
                  <a:pt x="84911" y="878774"/>
                </a:cubicBezTo>
                <a:cubicBezTo>
                  <a:pt x="16333" y="798767"/>
                  <a:pt x="78028" y="886262"/>
                  <a:pt x="25534" y="807522"/>
                </a:cubicBezTo>
                <a:cubicBezTo>
                  <a:pt x="17617" y="783771"/>
                  <a:pt x="0" y="761242"/>
                  <a:pt x="1784" y="736270"/>
                </a:cubicBezTo>
                <a:cubicBezTo>
                  <a:pt x="5742" y="680852"/>
                  <a:pt x="934" y="624098"/>
                  <a:pt x="13659" y="570015"/>
                </a:cubicBezTo>
                <a:cubicBezTo>
                  <a:pt x="17506" y="553667"/>
                  <a:pt x="35619" y="544150"/>
                  <a:pt x="49285" y="534389"/>
                </a:cubicBezTo>
                <a:cubicBezTo>
                  <a:pt x="63690" y="524100"/>
                  <a:pt x="80350" y="517214"/>
                  <a:pt x="96786" y="510639"/>
                </a:cubicBezTo>
                <a:cubicBezTo>
                  <a:pt x="177756" y="478251"/>
                  <a:pt x="177930" y="485789"/>
                  <a:pt x="274916" y="475013"/>
                </a:cubicBezTo>
                <a:cubicBezTo>
                  <a:pt x="286791" y="471054"/>
                  <a:pt x="298398" y="466173"/>
                  <a:pt x="310542" y="463137"/>
                </a:cubicBezTo>
                <a:cubicBezTo>
                  <a:pt x="379229" y="445965"/>
                  <a:pt x="367068" y="455266"/>
                  <a:pt x="441171" y="439387"/>
                </a:cubicBezTo>
                <a:cubicBezTo>
                  <a:pt x="624410" y="400121"/>
                  <a:pt x="451482" y="427734"/>
                  <a:pt x="619300" y="403761"/>
                </a:cubicBezTo>
                <a:cubicBezTo>
                  <a:pt x="631175" y="399803"/>
                  <a:pt x="642408" y="391886"/>
                  <a:pt x="654926" y="391886"/>
                </a:cubicBezTo>
                <a:cubicBezTo>
                  <a:pt x="699447" y="391886"/>
                  <a:pt x="782523" y="403003"/>
                  <a:pt x="833056" y="415636"/>
                </a:cubicBezTo>
                <a:cubicBezTo>
                  <a:pt x="845200" y="418672"/>
                  <a:pt x="856807" y="423553"/>
                  <a:pt x="868682" y="427511"/>
                </a:cubicBezTo>
                <a:cubicBezTo>
                  <a:pt x="925138" y="465149"/>
                  <a:pt x="890769" y="446749"/>
                  <a:pt x="975560" y="475013"/>
                </a:cubicBezTo>
                <a:lnTo>
                  <a:pt x="1011186" y="486888"/>
                </a:lnTo>
                <a:cubicBezTo>
                  <a:pt x="1023061" y="494805"/>
                  <a:pt x="1034046" y="504256"/>
                  <a:pt x="1046812" y="510639"/>
                </a:cubicBezTo>
                <a:cubicBezTo>
                  <a:pt x="1058008" y="516237"/>
                  <a:pt x="1072557" y="514829"/>
                  <a:pt x="1082438" y="522514"/>
                </a:cubicBezTo>
                <a:cubicBezTo>
                  <a:pt x="1108951" y="543135"/>
                  <a:pt x="1135059" y="565819"/>
                  <a:pt x="1153690" y="593766"/>
                </a:cubicBezTo>
                <a:cubicBezTo>
                  <a:pt x="1169524" y="617517"/>
                  <a:pt x="1192164" y="637938"/>
                  <a:pt x="1201191" y="665018"/>
                </a:cubicBezTo>
                <a:lnTo>
                  <a:pt x="1236817" y="771896"/>
                </a:lnTo>
                <a:cubicBezTo>
                  <a:pt x="1236819" y="771903"/>
                  <a:pt x="1260567" y="843140"/>
                  <a:pt x="1260568" y="843148"/>
                </a:cubicBezTo>
                <a:cubicBezTo>
                  <a:pt x="1268485" y="890649"/>
                  <a:pt x="1269091" y="939967"/>
                  <a:pt x="1284319" y="985652"/>
                </a:cubicBezTo>
                <a:cubicBezTo>
                  <a:pt x="1292236" y="1009403"/>
                  <a:pt x="1301997" y="1032616"/>
                  <a:pt x="1308069" y="1056904"/>
                </a:cubicBezTo>
                <a:cubicBezTo>
                  <a:pt x="1314094" y="1081001"/>
                  <a:pt x="1321600" y="1116185"/>
                  <a:pt x="1331820" y="1140031"/>
                </a:cubicBezTo>
                <a:cubicBezTo>
                  <a:pt x="1338793" y="1156302"/>
                  <a:pt x="1347654" y="1171698"/>
                  <a:pt x="1355571" y="1187532"/>
                </a:cubicBezTo>
                <a:cubicBezTo>
                  <a:pt x="1380284" y="1286388"/>
                  <a:pt x="1350193" y="1188655"/>
                  <a:pt x="1391196" y="1270660"/>
                </a:cubicBezTo>
                <a:cubicBezTo>
                  <a:pt x="1396794" y="1281856"/>
                  <a:pt x="1396993" y="1295344"/>
                  <a:pt x="1403072" y="1306286"/>
                </a:cubicBezTo>
                <a:cubicBezTo>
                  <a:pt x="1416935" y="1331238"/>
                  <a:pt x="1434739" y="1353787"/>
                  <a:pt x="1450573" y="1377537"/>
                </a:cubicBezTo>
                <a:lnTo>
                  <a:pt x="1474324" y="1413163"/>
                </a:lnTo>
                <a:cubicBezTo>
                  <a:pt x="1482241" y="1425038"/>
                  <a:pt x="1487982" y="1438697"/>
                  <a:pt x="1498074" y="1448789"/>
                </a:cubicBezTo>
                <a:cubicBezTo>
                  <a:pt x="1509949" y="1460664"/>
                  <a:pt x="1520798" y="1473664"/>
                  <a:pt x="1533700" y="1484415"/>
                </a:cubicBezTo>
                <a:cubicBezTo>
                  <a:pt x="1568912" y="1513758"/>
                  <a:pt x="1575344" y="1507027"/>
                  <a:pt x="1616828" y="1531917"/>
                </a:cubicBezTo>
                <a:cubicBezTo>
                  <a:pt x="1641305" y="1546603"/>
                  <a:pt x="1664329" y="1563584"/>
                  <a:pt x="1688080" y="1579418"/>
                </a:cubicBezTo>
                <a:cubicBezTo>
                  <a:pt x="1699955" y="1587335"/>
                  <a:pt x="1710166" y="1598656"/>
                  <a:pt x="1723706" y="1603169"/>
                </a:cubicBezTo>
                <a:lnTo>
                  <a:pt x="1759332" y="1615044"/>
                </a:lnTo>
                <a:cubicBezTo>
                  <a:pt x="1831530" y="1663177"/>
                  <a:pt x="1754819" y="1617805"/>
                  <a:pt x="1842459" y="1650670"/>
                </a:cubicBezTo>
                <a:cubicBezTo>
                  <a:pt x="1859034" y="1656886"/>
                  <a:pt x="1873689" y="1667448"/>
                  <a:pt x="1889960" y="1674421"/>
                </a:cubicBezTo>
                <a:cubicBezTo>
                  <a:pt x="1901466" y="1679352"/>
                  <a:pt x="1914080" y="1681365"/>
                  <a:pt x="1925586" y="1686296"/>
                </a:cubicBezTo>
                <a:cubicBezTo>
                  <a:pt x="1941857" y="1693269"/>
                  <a:pt x="1956293" y="1704449"/>
                  <a:pt x="1973087" y="1710047"/>
                </a:cubicBezTo>
                <a:cubicBezTo>
                  <a:pt x="1992235" y="1716430"/>
                  <a:pt x="2012760" y="1717544"/>
                  <a:pt x="2032464" y="1721922"/>
                </a:cubicBezTo>
                <a:cubicBezTo>
                  <a:pt x="2048396" y="1725462"/>
                  <a:pt x="2063924" y="1730789"/>
                  <a:pt x="2079965" y="1733797"/>
                </a:cubicBezTo>
                <a:cubicBezTo>
                  <a:pt x="2127297" y="1742672"/>
                  <a:pt x="2176784" y="1742319"/>
                  <a:pt x="2222469" y="1757548"/>
                </a:cubicBezTo>
                <a:lnTo>
                  <a:pt x="2293721" y="1781299"/>
                </a:lnTo>
                <a:cubicBezTo>
                  <a:pt x="2305596" y="1785257"/>
                  <a:pt x="2316906" y="1791792"/>
                  <a:pt x="2329347" y="1793174"/>
                </a:cubicBezTo>
                <a:lnTo>
                  <a:pt x="2436225" y="1805049"/>
                </a:lnTo>
                <a:cubicBezTo>
                  <a:pt x="2460645" y="1813189"/>
                  <a:pt x="2494506" y="1825487"/>
                  <a:pt x="2519352" y="1828800"/>
                </a:cubicBezTo>
                <a:cubicBezTo>
                  <a:pt x="2562691" y="1834579"/>
                  <a:pt x="2606438" y="1836717"/>
                  <a:pt x="2649981" y="1840675"/>
                </a:cubicBezTo>
                <a:lnTo>
                  <a:pt x="2721233" y="1864426"/>
                </a:lnTo>
                <a:cubicBezTo>
                  <a:pt x="2733108" y="1868384"/>
                  <a:pt x="2744418" y="1874919"/>
                  <a:pt x="2756859" y="1876301"/>
                </a:cubicBezTo>
                <a:lnTo>
                  <a:pt x="2863737" y="1888176"/>
                </a:lnTo>
                <a:cubicBezTo>
                  <a:pt x="2879571" y="1892135"/>
                  <a:pt x="2895306" y="1896511"/>
                  <a:pt x="2911238" y="1900052"/>
                </a:cubicBezTo>
                <a:cubicBezTo>
                  <a:pt x="3046969" y="1930215"/>
                  <a:pt x="2902235" y="1894832"/>
                  <a:pt x="3018116" y="1923802"/>
                </a:cubicBezTo>
                <a:cubicBezTo>
                  <a:pt x="3033950" y="1931719"/>
                  <a:pt x="3051212" y="1937263"/>
                  <a:pt x="3065617" y="1947553"/>
                </a:cubicBezTo>
                <a:cubicBezTo>
                  <a:pt x="3094710" y="1968334"/>
                  <a:pt x="3106056" y="1990398"/>
                  <a:pt x="3124994" y="2018805"/>
                </a:cubicBezTo>
                <a:cubicBezTo>
                  <a:pt x="3212729" y="2282006"/>
                  <a:pt x="3158445" y="2092680"/>
                  <a:pt x="3136869" y="2707574"/>
                </a:cubicBezTo>
                <a:cubicBezTo>
                  <a:pt x="3136161" y="2727746"/>
                  <a:pt x="3128605" y="2747092"/>
                  <a:pt x="3124994" y="2766950"/>
                </a:cubicBezTo>
                <a:cubicBezTo>
                  <a:pt x="3108275" y="2858908"/>
                  <a:pt x="3122182" y="2811014"/>
                  <a:pt x="3101243" y="2873828"/>
                </a:cubicBezTo>
                <a:cubicBezTo>
                  <a:pt x="3097285" y="2968831"/>
                  <a:pt x="3096392" y="3064011"/>
                  <a:pt x="3089368" y="3158836"/>
                </a:cubicBezTo>
                <a:cubicBezTo>
                  <a:pt x="3088443" y="3171319"/>
                  <a:pt x="3080787" y="3182385"/>
                  <a:pt x="3077493" y="3194462"/>
                </a:cubicBezTo>
                <a:cubicBezTo>
                  <a:pt x="3052128" y="3287466"/>
                  <a:pt x="3055991" y="3275972"/>
                  <a:pt x="3041867" y="3360717"/>
                </a:cubicBezTo>
                <a:lnTo>
                  <a:pt x="3053742" y="3443844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548680"/>
          <a:ext cx="8424936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/>
                <a:gridCol w="1404156"/>
                <a:gridCol w="1404156"/>
                <a:gridCol w="1404156"/>
                <a:gridCol w="1404156"/>
                <a:gridCol w="1404156"/>
              </a:tblGrid>
              <a:tr h="1080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5085184"/>
          <a:ext cx="8496942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/>
                <a:gridCol w="1416157"/>
                <a:gridCol w="1416157"/>
                <a:gridCol w="1416157"/>
                <a:gridCol w="1416157"/>
                <a:gridCol w="1416157"/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42843" y="404664"/>
            <a:ext cx="7441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141" y="404664"/>
            <a:ext cx="691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404664"/>
            <a:ext cx="5485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04664"/>
            <a:ext cx="7344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476672"/>
            <a:ext cx="6864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404664"/>
            <a:ext cx="7360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971600" y="1628800"/>
            <a:ext cx="4152041" cy="3443844"/>
          </a:xfrm>
          <a:custGeom>
            <a:avLst/>
            <a:gdLst>
              <a:gd name="connsiteX0" fmla="*/ 2722072 w 4152041"/>
              <a:gd name="connsiteY0" fmla="*/ 0 h 3443844"/>
              <a:gd name="connsiteX1" fmla="*/ 2686446 w 4152041"/>
              <a:gd name="connsiteY1" fmla="*/ 11875 h 3443844"/>
              <a:gd name="connsiteX2" fmla="*/ 2674571 w 4152041"/>
              <a:gd name="connsiteY2" fmla="*/ 59376 h 3443844"/>
              <a:gd name="connsiteX3" fmla="*/ 2662696 w 4152041"/>
              <a:gd name="connsiteY3" fmla="*/ 95002 h 3443844"/>
              <a:gd name="connsiteX4" fmla="*/ 2638945 w 4152041"/>
              <a:gd name="connsiteY4" fmla="*/ 237506 h 3443844"/>
              <a:gd name="connsiteX5" fmla="*/ 2615194 w 4152041"/>
              <a:gd name="connsiteY5" fmla="*/ 332509 h 3443844"/>
              <a:gd name="connsiteX6" fmla="*/ 2591444 w 4152041"/>
              <a:gd name="connsiteY6" fmla="*/ 403761 h 3443844"/>
              <a:gd name="connsiteX7" fmla="*/ 2532067 w 4152041"/>
              <a:gd name="connsiteY7" fmla="*/ 546265 h 3443844"/>
              <a:gd name="connsiteX8" fmla="*/ 2508316 w 4152041"/>
              <a:gd name="connsiteY8" fmla="*/ 593766 h 3443844"/>
              <a:gd name="connsiteX9" fmla="*/ 2484566 w 4152041"/>
              <a:gd name="connsiteY9" fmla="*/ 629392 h 3443844"/>
              <a:gd name="connsiteX10" fmla="*/ 2413314 w 4152041"/>
              <a:gd name="connsiteY10" fmla="*/ 724395 h 3443844"/>
              <a:gd name="connsiteX11" fmla="*/ 2353937 w 4152041"/>
              <a:gd name="connsiteY11" fmla="*/ 807522 h 3443844"/>
              <a:gd name="connsiteX12" fmla="*/ 2258935 w 4152041"/>
              <a:gd name="connsiteY12" fmla="*/ 878774 h 3443844"/>
              <a:gd name="connsiteX13" fmla="*/ 2140181 w 4152041"/>
              <a:gd name="connsiteY13" fmla="*/ 938150 h 3443844"/>
              <a:gd name="connsiteX14" fmla="*/ 2092680 w 4152041"/>
              <a:gd name="connsiteY14" fmla="*/ 950026 h 3443844"/>
              <a:gd name="connsiteX15" fmla="*/ 2021428 w 4152041"/>
              <a:gd name="connsiteY15" fmla="*/ 973776 h 3443844"/>
              <a:gd name="connsiteX16" fmla="*/ 1795797 w 4152041"/>
              <a:gd name="connsiteY16" fmla="*/ 961901 h 3443844"/>
              <a:gd name="connsiteX17" fmla="*/ 1748296 w 4152041"/>
              <a:gd name="connsiteY17" fmla="*/ 950026 h 3443844"/>
              <a:gd name="connsiteX18" fmla="*/ 1688919 w 4152041"/>
              <a:gd name="connsiteY18" fmla="*/ 878774 h 3443844"/>
              <a:gd name="connsiteX19" fmla="*/ 1677044 w 4152041"/>
              <a:gd name="connsiteY19" fmla="*/ 831273 h 3443844"/>
              <a:gd name="connsiteX20" fmla="*/ 1665168 w 4152041"/>
              <a:gd name="connsiteY20" fmla="*/ 795647 h 3443844"/>
              <a:gd name="connsiteX21" fmla="*/ 1688919 w 4152041"/>
              <a:gd name="connsiteY21" fmla="*/ 593766 h 3443844"/>
              <a:gd name="connsiteX22" fmla="*/ 1712670 w 4152041"/>
              <a:gd name="connsiteY22" fmla="*/ 558140 h 3443844"/>
              <a:gd name="connsiteX23" fmla="*/ 1748296 w 4152041"/>
              <a:gd name="connsiteY23" fmla="*/ 522514 h 3443844"/>
              <a:gd name="connsiteX24" fmla="*/ 2935828 w 4152041"/>
              <a:gd name="connsiteY24" fmla="*/ 534389 h 3443844"/>
              <a:gd name="connsiteX25" fmla="*/ 2971454 w 4152041"/>
              <a:gd name="connsiteY25" fmla="*/ 546265 h 3443844"/>
              <a:gd name="connsiteX26" fmla="*/ 3113958 w 4152041"/>
              <a:gd name="connsiteY26" fmla="*/ 581891 h 3443844"/>
              <a:gd name="connsiteX27" fmla="*/ 3220836 w 4152041"/>
              <a:gd name="connsiteY27" fmla="*/ 605641 h 3443844"/>
              <a:gd name="connsiteX28" fmla="*/ 3339589 w 4152041"/>
              <a:gd name="connsiteY28" fmla="*/ 629392 h 3443844"/>
              <a:gd name="connsiteX29" fmla="*/ 3387090 w 4152041"/>
              <a:gd name="connsiteY29" fmla="*/ 641267 h 3443844"/>
              <a:gd name="connsiteX30" fmla="*/ 3458342 w 4152041"/>
              <a:gd name="connsiteY30" fmla="*/ 665018 h 3443844"/>
              <a:gd name="connsiteX31" fmla="*/ 3565220 w 4152041"/>
              <a:gd name="connsiteY31" fmla="*/ 724395 h 3443844"/>
              <a:gd name="connsiteX32" fmla="*/ 3636472 w 4152041"/>
              <a:gd name="connsiteY32" fmla="*/ 771896 h 3443844"/>
              <a:gd name="connsiteX33" fmla="*/ 3707724 w 4152041"/>
              <a:gd name="connsiteY33" fmla="*/ 819397 h 3443844"/>
              <a:gd name="connsiteX34" fmla="*/ 3755226 w 4152041"/>
              <a:gd name="connsiteY34" fmla="*/ 843148 h 3443844"/>
              <a:gd name="connsiteX35" fmla="*/ 3814602 w 4152041"/>
              <a:gd name="connsiteY35" fmla="*/ 878774 h 3443844"/>
              <a:gd name="connsiteX36" fmla="*/ 3897729 w 4152041"/>
              <a:gd name="connsiteY36" fmla="*/ 938150 h 3443844"/>
              <a:gd name="connsiteX37" fmla="*/ 3933355 w 4152041"/>
              <a:gd name="connsiteY37" fmla="*/ 950026 h 3443844"/>
              <a:gd name="connsiteX38" fmla="*/ 3980857 w 4152041"/>
              <a:gd name="connsiteY38" fmla="*/ 985652 h 3443844"/>
              <a:gd name="connsiteX39" fmla="*/ 4016483 w 4152041"/>
              <a:gd name="connsiteY39" fmla="*/ 1009402 h 3443844"/>
              <a:gd name="connsiteX40" fmla="*/ 4063984 w 4152041"/>
              <a:gd name="connsiteY40" fmla="*/ 1080654 h 3443844"/>
              <a:gd name="connsiteX41" fmla="*/ 4075859 w 4152041"/>
              <a:gd name="connsiteY41" fmla="*/ 1116280 h 3443844"/>
              <a:gd name="connsiteX42" fmla="*/ 4087735 w 4152041"/>
              <a:gd name="connsiteY42" fmla="*/ 1163782 h 3443844"/>
              <a:gd name="connsiteX43" fmla="*/ 4111485 w 4152041"/>
              <a:gd name="connsiteY43" fmla="*/ 1199408 h 3443844"/>
              <a:gd name="connsiteX44" fmla="*/ 4123361 w 4152041"/>
              <a:gd name="connsiteY44" fmla="*/ 1650670 h 3443844"/>
              <a:gd name="connsiteX45" fmla="*/ 4099610 w 4152041"/>
              <a:gd name="connsiteY45" fmla="*/ 1721922 h 3443844"/>
              <a:gd name="connsiteX46" fmla="*/ 4040233 w 4152041"/>
              <a:gd name="connsiteY46" fmla="*/ 1828800 h 3443844"/>
              <a:gd name="connsiteX47" fmla="*/ 3968981 w 4152041"/>
              <a:gd name="connsiteY47" fmla="*/ 1911927 h 3443844"/>
              <a:gd name="connsiteX48" fmla="*/ 3921480 w 4152041"/>
              <a:gd name="connsiteY48" fmla="*/ 1935678 h 3443844"/>
              <a:gd name="connsiteX49" fmla="*/ 3885854 w 4152041"/>
              <a:gd name="connsiteY49" fmla="*/ 1959428 h 3443844"/>
              <a:gd name="connsiteX50" fmla="*/ 3778976 w 4152041"/>
              <a:gd name="connsiteY50" fmla="*/ 1995054 h 3443844"/>
              <a:gd name="connsiteX51" fmla="*/ 3683974 w 4152041"/>
              <a:gd name="connsiteY51" fmla="*/ 2030680 h 3443844"/>
              <a:gd name="connsiteX52" fmla="*/ 3648348 w 4152041"/>
              <a:gd name="connsiteY52" fmla="*/ 2042556 h 3443844"/>
              <a:gd name="connsiteX53" fmla="*/ 3553345 w 4152041"/>
              <a:gd name="connsiteY53" fmla="*/ 2054431 h 3443844"/>
              <a:gd name="connsiteX54" fmla="*/ 3505844 w 4152041"/>
              <a:gd name="connsiteY54" fmla="*/ 2066306 h 3443844"/>
              <a:gd name="connsiteX55" fmla="*/ 3470218 w 4152041"/>
              <a:gd name="connsiteY55" fmla="*/ 2078182 h 3443844"/>
              <a:gd name="connsiteX56" fmla="*/ 2971454 w 4152041"/>
              <a:gd name="connsiteY56" fmla="*/ 2101932 h 3443844"/>
              <a:gd name="connsiteX57" fmla="*/ 2888327 w 4152041"/>
              <a:gd name="connsiteY57" fmla="*/ 2113808 h 3443844"/>
              <a:gd name="connsiteX58" fmla="*/ 2817075 w 4152041"/>
              <a:gd name="connsiteY58" fmla="*/ 2125683 h 3443844"/>
              <a:gd name="connsiteX59" fmla="*/ 2698322 w 4152041"/>
              <a:gd name="connsiteY59" fmla="*/ 2137558 h 3443844"/>
              <a:gd name="connsiteX60" fmla="*/ 2579568 w 4152041"/>
              <a:gd name="connsiteY60" fmla="*/ 2173184 h 3443844"/>
              <a:gd name="connsiteX61" fmla="*/ 2472690 w 4152041"/>
              <a:gd name="connsiteY61" fmla="*/ 2196935 h 3443844"/>
              <a:gd name="connsiteX62" fmla="*/ 2437064 w 4152041"/>
              <a:gd name="connsiteY62" fmla="*/ 2208810 h 3443844"/>
              <a:gd name="connsiteX63" fmla="*/ 2377688 w 4152041"/>
              <a:gd name="connsiteY63" fmla="*/ 2220686 h 3443844"/>
              <a:gd name="connsiteX64" fmla="*/ 2342062 w 4152041"/>
              <a:gd name="connsiteY64" fmla="*/ 2232561 h 3443844"/>
              <a:gd name="connsiteX65" fmla="*/ 2294561 w 4152041"/>
              <a:gd name="connsiteY65" fmla="*/ 2244436 h 3443844"/>
              <a:gd name="connsiteX66" fmla="*/ 2175807 w 4152041"/>
              <a:gd name="connsiteY66" fmla="*/ 2280062 h 3443844"/>
              <a:gd name="connsiteX67" fmla="*/ 2140181 w 4152041"/>
              <a:gd name="connsiteY67" fmla="*/ 2303813 h 3443844"/>
              <a:gd name="connsiteX68" fmla="*/ 2080805 w 4152041"/>
              <a:gd name="connsiteY68" fmla="*/ 2315688 h 3443844"/>
              <a:gd name="connsiteX69" fmla="*/ 2033303 w 4152041"/>
              <a:gd name="connsiteY69" fmla="*/ 2327563 h 3443844"/>
              <a:gd name="connsiteX70" fmla="*/ 1867049 w 4152041"/>
              <a:gd name="connsiteY70" fmla="*/ 2351314 h 3443844"/>
              <a:gd name="connsiteX71" fmla="*/ 1831423 w 4152041"/>
              <a:gd name="connsiteY71" fmla="*/ 2363189 h 3443844"/>
              <a:gd name="connsiteX72" fmla="*/ 1772046 w 4152041"/>
              <a:gd name="connsiteY72" fmla="*/ 2375065 h 3443844"/>
              <a:gd name="connsiteX73" fmla="*/ 1724545 w 4152041"/>
              <a:gd name="connsiteY73" fmla="*/ 2386940 h 3443844"/>
              <a:gd name="connsiteX74" fmla="*/ 1665168 w 4152041"/>
              <a:gd name="connsiteY74" fmla="*/ 2398815 h 3443844"/>
              <a:gd name="connsiteX75" fmla="*/ 1593916 w 4152041"/>
              <a:gd name="connsiteY75" fmla="*/ 2422566 h 3443844"/>
              <a:gd name="connsiteX76" fmla="*/ 1439537 w 4152041"/>
              <a:gd name="connsiteY76" fmla="*/ 2458192 h 3443844"/>
              <a:gd name="connsiteX77" fmla="*/ 1308909 w 4152041"/>
              <a:gd name="connsiteY77" fmla="*/ 2493818 h 3443844"/>
              <a:gd name="connsiteX78" fmla="*/ 1237657 w 4152041"/>
              <a:gd name="connsiteY78" fmla="*/ 2517569 h 3443844"/>
              <a:gd name="connsiteX79" fmla="*/ 1166405 w 4152041"/>
              <a:gd name="connsiteY79" fmla="*/ 2529444 h 3443844"/>
              <a:gd name="connsiteX80" fmla="*/ 1035776 w 4152041"/>
              <a:gd name="connsiteY80" fmla="*/ 2576945 h 3443844"/>
              <a:gd name="connsiteX81" fmla="*/ 917023 w 4152041"/>
              <a:gd name="connsiteY81" fmla="*/ 2624447 h 3443844"/>
              <a:gd name="connsiteX82" fmla="*/ 857646 w 4152041"/>
              <a:gd name="connsiteY82" fmla="*/ 2648197 h 3443844"/>
              <a:gd name="connsiteX83" fmla="*/ 727018 w 4152041"/>
              <a:gd name="connsiteY83" fmla="*/ 2719449 h 3443844"/>
              <a:gd name="connsiteX84" fmla="*/ 667641 w 4152041"/>
              <a:gd name="connsiteY84" fmla="*/ 2743200 h 3443844"/>
              <a:gd name="connsiteX85" fmla="*/ 632015 w 4152041"/>
              <a:gd name="connsiteY85" fmla="*/ 2766950 h 3443844"/>
              <a:gd name="connsiteX86" fmla="*/ 489511 w 4152041"/>
              <a:gd name="connsiteY86" fmla="*/ 2814452 h 3443844"/>
              <a:gd name="connsiteX87" fmla="*/ 394509 w 4152041"/>
              <a:gd name="connsiteY87" fmla="*/ 2850078 h 3443844"/>
              <a:gd name="connsiteX88" fmla="*/ 358883 w 4152041"/>
              <a:gd name="connsiteY88" fmla="*/ 2873828 h 3443844"/>
              <a:gd name="connsiteX89" fmla="*/ 263880 w 4152041"/>
              <a:gd name="connsiteY89" fmla="*/ 2921330 h 3443844"/>
              <a:gd name="connsiteX90" fmla="*/ 180753 w 4152041"/>
              <a:gd name="connsiteY90" fmla="*/ 2968831 h 3443844"/>
              <a:gd name="connsiteX91" fmla="*/ 109501 w 4152041"/>
              <a:gd name="connsiteY91" fmla="*/ 3004457 h 3443844"/>
              <a:gd name="connsiteX92" fmla="*/ 97626 w 4152041"/>
              <a:gd name="connsiteY92" fmla="*/ 3040083 h 3443844"/>
              <a:gd name="connsiteX93" fmla="*/ 73875 w 4152041"/>
              <a:gd name="connsiteY93" fmla="*/ 3075709 h 3443844"/>
              <a:gd name="connsiteX94" fmla="*/ 50124 w 4152041"/>
              <a:gd name="connsiteY94" fmla="*/ 3170711 h 3443844"/>
              <a:gd name="connsiteX95" fmla="*/ 38249 w 4152041"/>
              <a:gd name="connsiteY95" fmla="*/ 3206337 h 3443844"/>
              <a:gd name="connsiteX96" fmla="*/ 26374 w 4152041"/>
              <a:gd name="connsiteY96" fmla="*/ 3289465 h 3443844"/>
              <a:gd name="connsiteX97" fmla="*/ 14498 w 4152041"/>
              <a:gd name="connsiteY97" fmla="*/ 3336966 h 3443844"/>
              <a:gd name="connsiteX98" fmla="*/ 2623 w 4152041"/>
              <a:gd name="connsiteY98" fmla="*/ 3372592 h 3443844"/>
              <a:gd name="connsiteX99" fmla="*/ 2623 w 4152041"/>
              <a:gd name="connsiteY99" fmla="*/ 3443844 h 344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152041" h="3443844">
                <a:moveTo>
                  <a:pt x="2722072" y="0"/>
                </a:moveTo>
                <a:cubicBezTo>
                  <a:pt x="2710197" y="3958"/>
                  <a:pt x="2694266" y="2100"/>
                  <a:pt x="2686446" y="11875"/>
                </a:cubicBezTo>
                <a:cubicBezTo>
                  <a:pt x="2676250" y="24619"/>
                  <a:pt x="2679055" y="43683"/>
                  <a:pt x="2674571" y="59376"/>
                </a:cubicBezTo>
                <a:cubicBezTo>
                  <a:pt x="2671132" y="71412"/>
                  <a:pt x="2666654" y="83127"/>
                  <a:pt x="2662696" y="95002"/>
                </a:cubicBezTo>
                <a:cubicBezTo>
                  <a:pt x="2653987" y="155961"/>
                  <a:pt x="2651967" y="181077"/>
                  <a:pt x="2638945" y="237506"/>
                </a:cubicBezTo>
                <a:cubicBezTo>
                  <a:pt x="2631605" y="269312"/>
                  <a:pt x="2625516" y="301542"/>
                  <a:pt x="2615194" y="332509"/>
                </a:cubicBezTo>
                <a:cubicBezTo>
                  <a:pt x="2607277" y="356260"/>
                  <a:pt x="2597516" y="379473"/>
                  <a:pt x="2591444" y="403761"/>
                </a:cubicBezTo>
                <a:cubicBezTo>
                  <a:pt x="2570981" y="485609"/>
                  <a:pt x="2586866" y="436666"/>
                  <a:pt x="2532067" y="546265"/>
                </a:cubicBezTo>
                <a:cubicBezTo>
                  <a:pt x="2524150" y="562099"/>
                  <a:pt x="2518135" y="579036"/>
                  <a:pt x="2508316" y="593766"/>
                </a:cubicBezTo>
                <a:cubicBezTo>
                  <a:pt x="2500399" y="605641"/>
                  <a:pt x="2492960" y="617849"/>
                  <a:pt x="2484566" y="629392"/>
                </a:cubicBezTo>
                <a:cubicBezTo>
                  <a:pt x="2461284" y="661406"/>
                  <a:pt x="2435272" y="691459"/>
                  <a:pt x="2413314" y="724395"/>
                </a:cubicBezTo>
                <a:cubicBezTo>
                  <a:pt x="2401462" y="742172"/>
                  <a:pt x="2366400" y="796192"/>
                  <a:pt x="2353937" y="807522"/>
                </a:cubicBezTo>
                <a:cubicBezTo>
                  <a:pt x="2324647" y="834149"/>
                  <a:pt x="2290602" y="855023"/>
                  <a:pt x="2258935" y="878774"/>
                </a:cubicBezTo>
                <a:cubicBezTo>
                  <a:pt x="2203265" y="920526"/>
                  <a:pt x="2215207" y="919392"/>
                  <a:pt x="2140181" y="938150"/>
                </a:cubicBezTo>
                <a:cubicBezTo>
                  <a:pt x="2124347" y="942109"/>
                  <a:pt x="2108313" y="945336"/>
                  <a:pt x="2092680" y="950026"/>
                </a:cubicBezTo>
                <a:cubicBezTo>
                  <a:pt x="2068701" y="957220"/>
                  <a:pt x="2021428" y="973776"/>
                  <a:pt x="2021428" y="973776"/>
                </a:cubicBezTo>
                <a:cubicBezTo>
                  <a:pt x="1946218" y="969818"/>
                  <a:pt x="1870828" y="968425"/>
                  <a:pt x="1795797" y="961901"/>
                </a:cubicBezTo>
                <a:cubicBezTo>
                  <a:pt x="1779537" y="960487"/>
                  <a:pt x="1762467" y="958123"/>
                  <a:pt x="1748296" y="950026"/>
                </a:cubicBezTo>
                <a:cubicBezTo>
                  <a:pt x="1723679" y="935959"/>
                  <a:pt x="1704053" y="901475"/>
                  <a:pt x="1688919" y="878774"/>
                </a:cubicBezTo>
                <a:cubicBezTo>
                  <a:pt x="1684961" y="862940"/>
                  <a:pt x="1681528" y="846966"/>
                  <a:pt x="1677044" y="831273"/>
                </a:cubicBezTo>
                <a:cubicBezTo>
                  <a:pt x="1673605" y="819237"/>
                  <a:pt x="1665168" y="808165"/>
                  <a:pt x="1665168" y="795647"/>
                </a:cubicBezTo>
                <a:cubicBezTo>
                  <a:pt x="1665168" y="773140"/>
                  <a:pt x="1662352" y="646901"/>
                  <a:pt x="1688919" y="593766"/>
                </a:cubicBezTo>
                <a:cubicBezTo>
                  <a:pt x="1695302" y="581000"/>
                  <a:pt x="1703533" y="569104"/>
                  <a:pt x="1712670" y="558140"/>
                </a:cubicBezTo>
                <a:cubicBezTo>
                  <a:pt x="1723421" y="545238"/>
                  <a:pt x="1736421" y="534389"/>
                  <a:pt x="1748296" y="522514"/>
                </a:cubicBezTo>
                <a:lnTo>
                  <a:pt x="2935828" y="534389"/>
                </a:lnTo>
                <a:cubicBezTo>
                  <a:pt x="2948343" y="534632"/>
                  <a:pt x="2959359" y="543040"/>
                  <a:pt x="2971454" y="546265"/>
                </a:cubicBezTo>
                <a:cubicBezTo>
                  <a:pt x="3018764" y="558881"/>
                  <a:pt x="3065946" y="572289"/>
                  <a:pt x="3113958" y="581891"/>
                </a:cubicBezTo>
                <a:cubicBezTo>
                  <a:pt x="3396598" y="638417"/>
                  <a:pt x="2986165" y="555354"/>
                  <a:pt x="3220836" y="605641"/>
                </a:cubicBezTo>
                <a:cubicBezTo>
                  <a:pt x="3260308" y="614099"/>
                  <a:pt x="3300426" y="619601"/>
                  <a:pt x="3339589" y="629392"/>
                </a:cubicBezTo>
                <a:cubicBezTo>
                  <a:pt x="3355423" y="633350"/>
                  <a:pt x="3371457" y="636577"/>
                  <a:pt x="3387090" y="641267"/>
                </a:cubicBezTo>
                <a:cubicBezTo>
                  <a:pt x="3411070" y="648461"/>
                  <a:pt x="3458342" y="665018"/>
                  <a:pt x="3458342" y="665018"/>
                </a:cubicBezTo>
                <a:cubicBezTo>
                  <a:pt x="3540009" y="719463"/>
                  <a:pt x="3502514" y="703492"/>
                  <a:pt x="3565220" y="724395"/>
                </a:cubicBezTo>
                <a:cubicBezTo>
                  <a:pt x="3644284" y="803459"/>
                  <a:pt x="3559134" y="728931"/>
                  <a:pt x="3636472" y="771896"/>
                </a:cubicBezTo>
                <a:cubicBezTo>
                  <a:pt x="3661425" y="785758"/>
                  <a:pt x="3682193" y="806631"/>
                  <a:pt x="3707724" y="819397"/>
                </a:cubicBezTo>
                <a:cubicBezTo>
                  <a:pt x="3723558" y="827314"/>
                  <a:pt x="3739751" y="834551"/>
                  <a:pt x="3755226" y="843148"/>
                </a:cubicBezTo>
                <a:cubicBezTo>
                  <a:pt x="3775403" y="854357"/>
                  <a:pt x="3795397" y="865971"/>
                  <a:pt x="3814602" y="878774"/>
                </a:cubicBezTo>
                <a:cubicBezTo>
                  <a:pt x="3830748" y="889538"/>
                  <a:pt x="3876479" y="927525"/>
                  <a:pt x="3897729" y="938150"/>
                </a:cubicBezTo>
                <a:cubicBezTo>
                  <a:pt x="3908925" y="943748"/>
                  <a:pt x="3921480" y="946067"/>
                  <a:pt x="3933355" y="950026"/>
                </a:cubicBezTo>
                <a:cubicBezTo>
                  <a:pt x="3949189" y="961901"/>
                  <a:pt x="3964751" y="974148"/>
                  <a:pt x="3980857" y="985652"/>
                </a:cubicBezTo>
                <a:cubicBezTo>
                  <a:pt x="3992471" y="993947"/>
                  <a:pt x="4007085" y="998661"/>
                  <a:pt x="4016483" y="1009402"/>
                </a:cubicBezTo>
                <a:cubicBezTo>
                  <a:pt x="4035280" y="1030884"/>
                  <a:pt x="4063984" y="1080654"/>
                  <a:pt x="4063984" y="1080654"/>
                </a:cubicBezTo>
                <a:cubicBezTo>
                  <a:pt x="4067942" y="1092529"/>
                  <a:pt x="4072420" y="1104244"/>
                  <a:pt x="4075859" y="1116280"/>
                </a:cubicBezTo>
                <a:cubicBezTo>
                  <a:pt x="4080343" y="1131973"/>
                  <a:pt x="4081306" y="1148780"/>
                  <a:pt x="4087735" y="1163782"/>
                </a:cubicBezTo>
                <a:cubicBezTo>
                  <a:pt x="4093357" y="1176900"/>
                  <a:pt x="4103568" y="1187533"/>
                  <a:pt x="4111485" y="1199408"/>
                </a:cubicBezTo>
                <a:cubicBezTo>
                  <a:pt x="4152041" y="1402185"/>
                  <a:pt x="4150265" y="1345758"/>
                  <a:pt x="4123361" y="1650670"/>
                </a:cubicBezTo>
                <a:cubicBezTo>
                  <a:pt x="4121161" y="1675609"/>
                  <a:pt x="4107527" y="1698171"/>
                  <a:pt x="4099610" y="1721922"/>
                </a:cubicBezTo>
                <a:cubicBezTo>
                  <a:pt x="4081095" y="1777467"/>
                  <a:pt x="4089237" y="1763462"/>
                  <a:pt x="4040233" y="1828800"/>
                </a:cubicBezTo>
                <a:cubicBezTo>
                  <a:pt x="4021521" y="1853750"/>
                  <a:pt x="3995700" y="1892842"/>
                  <a:pt x="3968981" y="1911927"/>
                </a:cubicBezTo>
                <a:cubicBezTo>
                  <a:pt x="3954576" y="1922217"/>
                  <a:pt x="3936850" y="1926895"/>
                  <a:pt x="3921480" y="1935678"/>
                </a:cubicBezTo>
                <a:cubicBezTo>
                  <a:pt x="3909088" y="1942759"/>
                  <a:pt x="3898896" y="1953632"/>
                  <a:pt x="3885854" y="1959428"/>
                </a:cubicBezTo>
                <a:cubicBezTo>
                  <a:pt x="3885839" y="1959435"/>
                  <a:pt x="3796797" y="1989114"/>
                  <a:pt x="3778976" y="1995054"/>
                </a:cubicBezTo>
                <a:cubicBezTo>
                  <a:pt x="3698139" y="2022000"/>
                  <a:pt x="3797526" y="1988098"/>
                  <a:pt x="3683974" y="2030680"/>
                </a:cubicBezTo>
                <a:cubicBezTo>
                  <a:pt x="3672253" y="2035075"/>
                  <a:pt x="3660664" y="2040317"/>
                  <a:pt x="3648348" y="2042556"/>
                </a:cubicBezTo>
                <a:cubicBezTo>
                  <a:pt x="3616949" y="2048265"/>
                  <a:pt x="3585013" y="2050473"/>
                  <a:pt x="3553345" y="2054431"/>
                </a:cubicBezTo>
                <a:cubicBezTo>
                  <a:pt x="3537511" y="2058389"/>
                  <a:pt x="3521537" y="2061822"/>
                  <a:pt x="3505844" y="2066306"/>
                </a:cubicBezTo>
                <a:cubicBezTo>
                  <a:pt x="3493808" y="2069745"/>
                  <a:pt x="3482493" y="2075727"/>
                  <a:pt x="3470218" y="2078182"/>
                </a:cubicBezTo>
                <a:cubicBezTo>
                  <a:pt x="3323334" y="2107559"/>
                  <a:pt x="3051348" y="2099649"/>
                  <a:pt x="2971454" y="2101932"/>
                </a:cubicBezTo>
                <a:lnTo>
                  <a:pt x="2888327" y="2113808"/>
                </a:lnTo>
                <a:cubicBezTo>
                  <a:pt x="2864529" y="2117469"/>
                  <a:pt x="2840967" y="2122697"/>
                  <a:pt x="2817075" y="2125683"/>
                </a:cubicBezTo>
                <a:cubicBezTo>
                  <a:pt x="2777600" y="2130617"/>
                  <a:pt x="2737906" y="2133600"/>
                  <a:pt x="2698322" y="2137558"/>
                </a:cubicBezTo>
                <a:cubicBezTo>
                  <a:pt x="2639102" y="2157298"/>
                  <a:pt x="2633420" y="2161217"/>
                  <a:pt x="2579568" y="2173184"/>
                </a:cubicBezTo>
                <a:cubicBezTo>
                  <a:pt x="2524486" y="2185425"/>
                  <a:pt x="2523359" y="2182459"/>
                  <a:pt x="2472690" y="2196935"/>
                </a:cubicBezTo>
                <a:cubicBezTo>
                  <a:pt x="2460654" y="2200374"/>
                  <a:pt x="2449208" y="2205774"/>
                  <a:pt x="2437064" y="2208810"/>
                </a:cubicBezTo>
                <a:cubicBezTo>
                  <a:pt x="2417483" y="2213705"/>
                  <a:pt x="2397269" y="2215791"/>
                  <a:pt x="2377688" y="2220686"/>
                </a:cubicBezTo>
                <a:cubicBezTo>
                  <a:pt x="2365544" y="2223722"/>
                  <a:pt x="2354098" y="2229122"/>
                  <a:pt x="2342062" y="2232561"/>
                </a:cubicBezTo>
                <a:cubicBezTo>
                  <a:pt x="2326369" y="2237045"/>
                  <a:pt x="2310395" y="2240478"/>
                  <a:pt x="2294561" y="2244436"/>
                </a:cubicBezTo>
                <a:cubicBezTo>
                  <a:pt x="2160296" y="2311568"/>
                  <a:pt x="2353238" y="2220918"/>
                  <a:pt x="2175807" y="2280062"/>
                </a:cubicBezTo>
                <a:cubicBezTo>
                  <a:pt x="2162267" y="2284575"/>
                  <a:pt x="2153545" y="2298802"/>
                  <a:pt x="2140181" y="2303813"/>
                </a:cubicBezTo>
                <a:cubicBezTo>
                  <a:pt x="2121282" y="2310900"/>
                  <a:pt x="2100508" y="2311310"/>
                  <a:pt x="2080805" y="2315688"/>
                </a:cubicBezTo>
                <a:cubicBezTo>
                  <a:pt x="2064872" y="2319228"/>
                  <a:pt x="2049434" y="2325081"/>
                  <a:pt x="2033303" y="2327563"/>
                </a:cubicBezTo>
                <a:cubicBezTo>
                  <a:pt x="1937247" y="2342341"/>
                  <a:pt x="1944185" y="2332031"/>
                  <a:pt x="1867049" y="2351314"/>
                </a:cubicBezTo>
                <a:cubicBezTo>
                  <a:pt x="1854905" y="2354350"/>
                  <a:pt x="1843567" y="2360153"/>
                  <a:pt x="1831423" y="2363189"/>
                </a:cubicBezTo>
                <a:cubicBezTo>
                  <a:pt x="1811841" y="2368084"/>
                  <a:pt x="1791750" y="2370686"/>
                  <a:pt x="1772046" y="2375065"/>
                </a:cubicBezTo>
                <a:cubicBezTo>
                  <a:pt x="1756114" y="2378606"/>
                  <a:pt x="1740477" y="2383400"/>
                  <a:pt x="1724545" y="2386940"/>
                </a:cubicBezTo>
                <a:cubicBezTo>
                  <a:pt x="1704841" y="2391318"/>
                  <a:pt x="1684641" y="2393504"/>
                  <a:pt x="1665168" y="2398815"/>
                </a:cubicBezTo>
                <a:cubicBezTo>
                  <a:pt x="1641015" y="2405402"/>
                  <a:pt x="1618204" y="2416494"/>
                  <a:pt x="1593916" y="2422566"/>
                </a:cubicBezTo>
                <a:cubicBezTo>
                  <a:pt x="1479332" y="2451213"/>
                  <a:pt x="1530922" y="2439916"/>
                  <a:pt x="1439537" y="2458192"/>
                </a:cubicBezTo>
                <a:cubicBezTo>
                  <a:pt x="1346214" y="2504854"/>
                  <a:pt x="1442427" y="2463006"/>
                  <a:pt x="1308909" y="2493818"/>
                </a:cubicBezTo>
                <a:cubicBezTo>
                  <a:pt x="1284515" y="2499447"/>
                  <a:pt x="1262352" y="2513453"/>
                  <a:pt x="1237657" y="2517569"/>
                </a:cubicBezTo>
                <a:lnTo>
                  <a:pt x="1166405" y="2529444"/>
                </a:lnTo>
                <a:cubicBezTo>
                  <a:pt x="1065000" y="2580147"/>
                  <a:pt x="1181713" y="2525438"/>
                  <a:pt x="1035776" y="2576945"/>
                </a:cubicBezTo>
                <a:cubicBezTo>
                  <a:pt x="995573" y="2591134"/>
                  <a:pt x="956607" y="2608613"/>
                  <a:pt x="917023" y="2624447"/>
                </a:cubicBezTo>
                <a:cubicBezTo>
                  <a:pt x="897231" y="2632364"/>
                  <a:pt x="875383" y="2636372"/>
                  <a:pt x="857646" y="2648197"/>
                </a:cubicBezTo>
                <a:cubicBezTo>
                  <a:pt x="808851" y="2680727"/>
                  <a:pt x="794375" y="2692506"/>
                  <a:pt x="727018" y="2719449"/>
                </a:cubicBezTo>
                <a:cubicBezTo>
                  <a:pt x="707226" y="2727366"/>
                  <a:pt x="686708" y="2733667"/>
                  <a:pt x="667641" y="2743200"/>
                </a:cubicBezTo>
                <a:cubicBezTo>
                  <a:pt x="654875" y="2749583"/>
                  <a:pt x="644780" y="2760567"/>
                  <a:pt x="632015" y="2766950"/>
                </a:cubicBezTo>
                <a:cubicBezTo>
                  <a:pt x="565242" y="2800337"/>
                  <a:pt x="566963" y="2786288"/>
                  <a:pt x="489511" y="2814452"/>
                </a:cubicBezTo>
                <a:cubicBezTo>
                  <a:pt x="352884" y="2864134"/>
                  <a:pt x="527896" y="2816729"/>
                  <a:pt x="394509" y="2850078"/>
                </a:cubicBezTo>
                <a:cubicBezTo>
                  <a:pt x="382634" y="2857995"/>
                  <a:pt x="371413" y="2866994"/>
                  <a:pt x="358883" y="2873828"/>
                </a:cubicBezTo>
                <a:cubicBezTo>
                  <a:pt x="327801" y="2890782"/>
                  <a:pt x="293339" y="2901691"/>
                  <a:pt x="263880" y="2921330"/>
                </a:cubicBezTo>
                <a:cubicBezTo>
                  <a:pt x="177072" y="2979200"/>
                  <a:pt x="286233" y="2908556"/>
                  <a:pt x="180753" y="2968831"/>
                </a:cubicBezTo>
                <a:cubicBezTo>
                  <a:pt x="116297" y="3005664"/>
                  <a:pt x="174818" y="2982685"/>
                  <a:pt x="109501" y="3004457"/>
                </a:cubicBezTo>
                <a:cubicBezTo>
                  <a:pt x="105543" y="3016332"/>
                  <a:pt x="103224" y="3028887"/>
                  <a:pt x="97626" y="3040083"/>
                </a:cubicBezTo>
                <a:cubicBezTo>
                  <a:pt x="91243" y="3052849"/>
                  <a:pt x="78753" y="3062296"/>
                  <a:pt x="73875" y="3075709"/>
                </a:cubicBezTo>
                <a:cubicBezTo>
                  <a:pt x="62720" y="3106386"/>
                  <a:pt x="60446" y="3139744"/>
                  <a:pt x="50124" y="3170711"/>
                </a:cubicBezTo>
                <a:lnTo>
                  <a:pt x="38249" y="3206337"/>
                </a:lnTo>
                <a:cubicBezTo>
                  <a:pt x="34291" y="3234046"/>
                  <a:pt x="31381" y="3261926"/>
                  <a:pt x="26374" y="3289465"/>
                </a:cubicBezTo>
                <a:cubicBezTo>
                  <a:pt x="23454" y="3305523"/>
                  <a:pt x="18982" y="3321273"/>
                  <a:pt x="14498" y="3336966"/>
                </a:cubicBezTo>
                <a:cubicBezTo>
                  <a:pt x="11059" y="3349002"/>
                  <a:pt x="4005" y="3360151"/>
                  <a:pt x="2623" y="3372592"/>
                </a:cubicBezTo>
                <a:cubicBezTo>
                  <a:pt x="0" y="3396197"/>
                  <a:pt x="2623" y="3420093"/>
                  <a:pt x="2623" y="344384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2627784" y="1650670"/>
            <a:ext cx="5566190" cy="3434514"/>
          </a:xfrm>
          <a:custGeom>
            <a:avLst/>
            <a:gdLst>
              <a:gd name="connsiteX0" fmla="*/ 5213267 w 5379522"/>
              <a:gd name="connsiteY0" fmla="*/ 0 h 2161309"/>
              <a:gd name="connsiteX1" fmla="*/ 5189517 w 5379522"/>
              <a:gd name="connsiteY1" fmla="*/ 35626 h 2161309"/>
              <a:gd name="connsiteX2" fmla="*/ 5118265 w 5379522"/>
              <a:gd name="connsiteY2" fmla="*/ 130629 h 2161309"/>
              <a:gd name="connsiteX3" fmla="*/ 5070764 w 5379522"/>
              <a:gd name="connsiteY3" fmla="*/ 213756 h 2161309"/>
              <a:gd name="connsiteX4" fmla="*/ 5023262 w 5379522"/>
              <a:gd name="connsiteY4" fmla="*/ 285008 h 2161309"/>
              <a:gd name="connsiteX5" fmla="*/ 4987636 w 5379522"/>
              <a:gd name="connsiteY5" fmla="*/ 356260 h 2161309"/>
              <a:gd name="connsiteX6" fmla="*/ 4916384 w 5379522"/>
              <a:gd name="connsiteY6" fmla="*/ 475013 h 2161309"/>
              <a:gd name="connsiteX7" fmla="*/ 4892634 w 5379522"/>
              <a:gd name="connsiteY7" fmla="*/ 510639 h 2161309"/>
              <a:gd name="connsiteX8" fmla="*/ 4833257 w 5379522"/>
              <a:gd name="connsiteY8" fmla="*/ 581891 h 2161309"/>
              <a:gd name="connsiteX9" fmla="*/ 4797631 w 5379522"/>
              <a:gd name="connsiteY9" fmla="*/ 617517 h 2161309"/>
              <a:gd name="connsiteX10" fmla="*/ 4773880 w 5379522"/>
              <a:gd name="connsiteY10" fmla="*/ 665018 h 2161309"/>
              <a:gd name="connsiteX11" fmla="*/ 4738254 w 5379522"/>
              <a:gd name="connsiteY11" fmla="*/ 700644 h 2161309"/>
              <a:gd name="connsiteX12" fmla="*/ 4702629 w 5379522"/>
              <a:gd name="connsiteY12" fmla="*/ 748146 h 2161309"/>
              <a:gd name="connsiteX13" fmla="*/ 4667003 w 5379522"/>
              <a:gd name="connsiteY13" fmla="*/ 783772 h 2161309"/>
              <a:gd name="connsiteX14" fmla="*/ 4643252 w 5379522"/>
              <a:gd name="connsiteY14" fmla="*/ 831273 h 2161309"/>
              <a:gd name="connsiteX15" fmla="*/ 4595751 w 5379522"/>
              <a:gd name="connsiteY15" fmla="*/ 866899 h 2161309"/>
              <a:gd name="connsiteX16" fmla="*/ 4465122 w 5379522"/>
              <a:gd name="connsiteY16" fmla="*/ 973777 h 2161309"/>
              <a:gd name="connsiteX17" fmla="*/ 4429496 w 5379522"/>
              <a:gd name="connsiteY17" fmla="*/ 985652 h 2161309"/>
              <a:gd name="connsiteX18" fmla="*/ 4334493 w 5379522"/>
              <a:gd name="connsiteY18" fmla="*/ 1045029 h 2161309"/>
              <a:gd name="connsiteX19" fmla="*/ 4275117 w 5379522"/>
              <a:gd name="connsiteY19" fmla="*/ 1080655 h 2161309"/>
              <a:gd name="connsiteX20" fmla="*/ 4085112 w 5379522"/>
              <a:gd name="connsiteY20" fmla="*/ 1140031 h 2161309"/>
              <a:gd name="connsiteX21" fmla="*/ 3942608 w 5379522"/>
              <a:gd name="connsiteY21" fmla="*/ 1187533 h 2161309"/>
              <a:gd name="connsiteX22" fmla="*/ 3800104 w 5379522"/>
              <a:gd name="connsiteY22" fmla="*/ 1211283 h 2161309"/>
              <a:gd name="connsiteX23" fmla="*/ 3740727 w 5379522"/>
              <a:gd name="connsiteY23" fmla="*/ 1223159 h 2161309"/>
              <a:gd name="connsiteX24" fmla="*/ 3515096 w 5379522"/>
              <a:gd name="connsiteY24" fmla="*/ 1258785 h 2161309"/>
              <a:gd name="connsiteX25" fmla="*/ 3146961 w 5379522"/>
              <a:gd name="connsiteY25" fmla="*/ 1246909 h 2161309"/>
              <a:gd name="connsiteX26" fmla="*/ 3099460 w 5379522"/>
              <a:gd name="connsiteY26" fmla="*/ 1235034 h 2161309"/>
              <a:gd name="connsiteX27" fmla="*/ 3040083 w 5379522"/>
              <a:gd name="connsiteY27" fmla="*/ 1223159 h 2161309"/>
              <a:gd name="connsiteX28" fmla="*/ 2992582 w 5379522"/>
              <a:gd name="connsiteY28" fmla="*/ 1199408 h 2161309"/>
              <a:gd name="connsiteX29" fmla="*/ 2956956 w 5379522"/>
              <a:gd name="connsiteY29" fmla="*/ 1116281 h 2161309"/>
              <a:gd name="connsiteX30" fmla="*/ 2992582 w 5379522"/>
              <a:gd name="connsiteY30" fmla="*/ 914400 h 2161309"/>
              <a:gd name="connsiteX31" fmla="*/ 3004457 w 5379522"/>
              <a:gd name="connsiteY31" fmla="*/ 878774 h 2161309"/>
              <a:gd name="connsiteX32" fmla="*/ 3040083 w 5379522"/>
              <a:gd name="connsiteY32" fmla="*/ 855024 h 2161309"/>
              <a:gd name="connsiteX33" fmla="*/ 3051958 w 5379522"/>
              <a:gd name="connsiteY33" fmla="*/ 819398 h 2161309"/>
              <a:gd name="connsiteX34" fmla="*/ 3182587 w 5379522"/>
              <a:gd name="connsiteY34" fmla="*/ 712520 h 2161309"/>
              <a:gd name="connsiteX35" fmla="*/ 3253839 w 5379522"/>
              <a:gd name="connsiteY35" fmla="*/ 688769 h 2161309"/>
              <a:gd name="connsiteX36" fmla="*/ 3289465 w 5379522"/>
              <a:gd name="connsiteY36" fmla="*/ 665018 h 2161309"/>
              <a:gd name="connsiteX37" fmla="*/ 3360717 w 5379522"/>
              <a:gd name="connsiteY37" fmla="*/ 653143 h 2161309"/>
              <a:gd name="connsiteX38" fmla="*/ 3408218 w 5379522"/>
              <a:gd name="connsiteY38" fmla="*/ 641268 h 2161309"/>
              <a:gd name="connsiteX39" fmla="*/ 3491345 w 5379522"/>
              <a:gd name="connsiteY39" fmla="*/ 605642 h 2161309"/>
              <a:gd name="connsiteX40" fmla="*/ 3598223 w 5379522"/>
              <a:gd name="connsiteY40" fmla="*/ 593766 h 2161309"/>
              <a:gd name="connsiteX41" fmla="*/ 3657600 w 5379522"/>
              <a:gd name="connsiteY41" fmla="*/ 570016 h 2161309"/>
              <a:gd name="connsiteX42" fmla="*/ 3728852 w 5379522"/>
              <a:gd name="connsiteY42" fmla="*/ 558140 h 2161309"/>
              <a:gd name="connsiteX43" fmla="*/ 3847605 w 5379522"/>
              <a:gd name="connsiteY43" fmla="*/ 534390 h 2161309"/>
              <a:gd name="connsiteX44" fmla="*/ 3895106 w 5379522"/>
              <a:gd name="connsiteY44" fmla="*/ 522514 h 2161309"/>
              <a:gd name="connsiteX45" fmla="*/ 4001984 w 5379522"/>
              <a:gd name="connsiteY45" fmla="*/ 498764 h 2161309"/>
              <a:gd name="connsiteX46" fmla="*/ 5047013 w 5379522"/>
              <a:gd name="connsiteY46" fmla="*/ 510639 h 2161309"/>
              <a:gd name="connsiteX47" fmla="*/ 5153891 w 5379522"/>
              <a:gd name="connsiteY47" fmla="*/ 581891 h 2161309"/>
              <a:gd name="connsiteX48" fmla="*/ 5201392 w 5379522"/>
              <a:gd name="connsiteY48" fmla="*/ 605642 h 2161309"/>
              <a:gd name="connsiteX49" fmla="*/ 5320145 w 5379522"/>
              <a:gd name="connsiteY49" fmla="*/ 748146 h 2161309"/>
              <a:gd name="connsiteX50" fmla="*/ 5332021 w 5379522"/>
              <a:gd name="connsiteY50" fmla="*/ 783772 h 2161309"/>
              <a:gd name="connsiteX51" fmla="*/ 5355771 w 5379522"/>
              <a:gd name="connsiteY51" fmla="*/ 831273 h 2161309"/>
              <a:gd name="connsiteX52" fmla="*/ 5379522 w 5379522"/>
              <a:gd name="connsiteY52" fmla="*/ 938151 h 2161309"/>
              <a:gd name="connsiteX53" fmla="*/ 5367647 w 5379522"/>
              <a:gd name="connsiteY53" fmla="*/ 1282535 h 2161309"/>
              <a:gd name="connsiteX54" fmla="*/ 5343896 w 5379522"/>
              <a:gd name="connsiteY54" fmla="*/ 1330036 h 2161309"/>
              <a:gd name="connsiteX55" fmla="*/ 5320145 w 5379522"/>
              <a:gd name="connsiteY55" fmla="*/ 1365662 h 2161309"/>
              <a:gd name="connsiteX56" fmla="*/ 5284519 w 5379522"/>
              <a:gd name="connsiteY56" fmla="*/ 1425039 h 2161309"/>
              <a:gd name="connsiteX57" fmla="*/ 5260769 w 5379522"/>
              <a:gd name="connsiteY57" fmla="*/ 1472540 h 2161309"/>
              <a:gd name="connsiteX58" fmla="*/ 5165766 w 5379522"/>
              <a:gd name="connsiteY58" fmla="*/ 1567543 h 2161309"/>
              <a:gd name="connsiteX59" fmla="*/ 5130140 w 5379522"/>
              <a:gd name="connsiteY59" fmla="*/ 1603169 h 2161309"/>
              <a:gd name="connsiteX60" fmla="*/ 5082639 w 5379522"/>
              <a:gd name="connsiteY60" fmla="*/ 1650670 h 2161309"/>
              <a:gd name="connsiteX61" fmla="*/ 5035138 w 5379522"/>
              <a:gd name="connsiteY61" fmla="*/ 1674421 h 2161309"/>
              <a:gd name="connsiteX62" fmla="*/ 4963886 w 5379522"/>
              <a:gd name="connsiteY62" fmla="*/ 1721922 h 2161309"/>
              <a:gd name="connsiteX63" fmla="*/ 4880758 w 5379522"/>
              <a:gd name="connsiteY63" fmla="*/ 1733798 h 2161309"/>
              <a:gd name="connsiteX64" fmla="*/ 4845132 w 5379522"/>
              <a:gd name="connsiteY64" fmla="*/ 1745673 h 2161309"/>
              <a:gd name="connsiteX65" fmla="*/ 4809506 w 5379522"/>
              <a:gd name="connsiteY65" fmla="*/ 1769424 h 2161309"/>
              <a:gd name="connsiteX66" fmla="*/ 4631377 w 5379522"/>
              <a:gd name="connsiteY66" fmla="*/ 1793174 h 2161309"/>
              <a:gd name="connsiteX67" fmla="*/ 4548249 w 5379522"/>
              <a:gd name="connsiteY67" fmla="*/ 1816925 h 2161309"/>
              <a:gd name="connsiteX68" fmla="*/ 4358244 w 5379522"/>
              <a:gd name="connsiteY68" fmla="*/ 1840675 h 2161309"/>
              <a:gd name="connsiteX69" fmla="*/ 4120738 w 5379522"/>
              <a:gd name="connsiteY69" fmla="*/ 1888177 h 2161309"/>
              <a:gd name="connsiteX70" fmla="*/ 3966358 w 5379522"/>
              <a:gd name="connsiteY70" fmla="*/ 1900052 h 2161309"/>
              <a:gd name="connsiteX71" fmla="*/ 2766951 w 5379522"/>
              <a:gd name="connsiteY71" fmla="*/ 1876301 h 2161309"/>
              <a:gd name="connsiteX72" fmla="*/ 2671948 w 5379522"/>
              <a:gd name="connsiteY72" fmla="*/ 1864426 h 2161309"/>
              <a:gd name="connsiteX73" fmla="*/ 2493818 w 5379522"/>
              <a:gd name="connsiteY73" fmla="*/ 1840675 h 2161309"/>
              <a:gd name="connsiteX74" fmla="*/ 2410691 w 5379522"/>
              <a:gd name="connsiteY74" fmla="*/ 1816925 h 2161309"/>
              <a:gd name="connsiteX75" fmla="*/ 2280062 w 5379522"/>
              <a:gd name="connsiteY75" fmla="*/ 1793174 h 2161309"/>
              <a:gd name="connsiteX76" fmla="*/ 2220686 w 5379522"/>
              <a:gd name="connsiteY76" fmla="*/ 1781299 h 2161309"/>
              <a:gd name="connsiteX77" fmla="*/ 2101932 w 5379522"/>
              <a:gd name="connsiteY77" fmla="*/ 1733798 h 2161309"/>
              <a:gd name="connsiteX78" fmla="*/ 2054431 w 5379522"/>
              <a:gd name="connsiteY78" fmla="*/ 1721922 h 2161309"/>
              <a:gd name="connsiteX79" fmla="*/ 2006930 w 5379522"/>
              <a:gd name="connsiteY79" fmla="*/ 1698172 h 2161309"/>
              <a:gd name="connsiteX80" fmla="*/ 1947553 w 5379522"/>
              <a:gd name="connsiteY80" fmla="*/ 1674421 h 2161309"/>
              <a:gd name="connsiteX81" fmla="*/ 1911927 w 5379522"/>
              <a:gd name="connsiteY81" fmla="*/ 1650670 h 2161309"/>
              <a:gd name="connsiteX82" fmla="*/ 1876301 w 5379522"/>
              <a:gd name="connsiteY82" fmla="*/ 1615044 h 2161309"/>
              <a:gd name="connsiteX83" fmla="*/ 1805049 w 5379522"/>
              <a:gd name="connsiteY83" fmla="*/ 1591294 h 2161309"/>
              <a:gd name="connsiteX84" fmla="*/ 1757548 w 5379522"/>
              <a:gd name="connsiteY84" fmla="*/ 1567543 h 2161309"/>
              <a:gd name="connsiteX85" fmla="*/ 1721922 w 5379522"/>
              <a:gd name="connsiteY85" fmla="*/ 1543792 h 2161309"/>
              <a:gd name="connsiteX86" fmla="*/ 1686296 w 5379522"/>
              <a:gd name="connsiteY86" fmla="*/ 1531917 h 2161309"/>
              <a:gd name="connsiteX87" fmla="*/ 1603169 w 5379522"/>
              <a:gd name="connsiteY87" fmla="*/ 1484416 h 2161309"/>
              <a:gd name="connsiteX88" fmla="*/ 1543792 w 5379522"/>
              <a:gd name="connsiteY88" fmla="*/ 1472540 h 2161309"/>
              <a:gd name="connsiteX89" fmla="*/ 1436914 w 5379522"/>
              <a:gd name="connsiteY89" fmla="*/ 1425039 h 2161309"/>
              <a:gd name="connsiteX90" fmla="*/ 1365662 w 5379522"/>
              <a:gd name="connsiteY90" fmla="*/ 1401288 h 2161309"/>
              <a:gd name="connsiteX91" fmla="*/ 1021278 w 5379522"/>
              <a:gd name="connsiteY91" fmla="*/ 1413164 h 2161309"/>
              <a:gd name="connsiteX92" fmla="*/ 961901 w 5379522"/>
              <a:gd name="connsiteY92" fmla="*/ 1436914 h 2161309"/>
              <a:gd name="connsiteX93" fmla="*/ 807522 w 5379522"/>
              <a:gd name="connsiteY93" fmla="*/ 1448790 h 2161309"/>
              <a:gd name="connsiteX94" fmla="*/ 676893 w 5379522"/>
              <a:gd name="connsiteY94" fmla="*/ 1496291 h 2161309"/>
              <a:gd name="connsiteX95" fmla="*/ 581891 w 5379522"/>
              <a:gd name="connsiteY95" fmla="*/ 1520042 h 2161309"/>
              <a:gd name="connsiteX96" fmla="*/ 534390 w 5379522"/>
              <a:gd name="connsiteY96" fmla="*/ 1531917 h 2161309"/>
              <a:gd name="connsiteX97" fmla="*/ 498764 w 5379522"/>
              <a:gd name="connsiteY97" fmla="*/ 1543792 h 2161309"/>
              <a:gd name="connsiteX98" fmla="*/ 415636 w 5379522"/>
              <a:gd name="connsiteY98" fmla="*/ 1579418 h 2161309"/>
              <a:gd name="connsiteX99" fmla="*/ 320634 w 5379522"/>
              <a:gd name="connsiteY99" fmla="*/ 1638795 h 2161309"/>
              <a:gd name="connsiteX100" fmla="*/ 213756 w 5379522"/>
              <a:gd name="connsiteY100" fmla="*/ 1710047 h 2161309"/>
              <a:gd name="connsiteX101" fmla="*/ 178130 w 5379522"/>
              <a:gd name="connsiteY101" fmla="*/ 1745673 h 2161309"/>
              <a:gd name="connsiteX102" fmla="*/ 130629 w 5379522"/>
              <a:gd name="connsiteY102" fmla="*/ 1840675 h 2161309"/>
              <a:gd name="connsiteX103" fmla="*/ 118753 w 5379522"/>
              <a:gd name="connsiteY103" fmla="*/ 1876301 h 2161309"/>
              <a:gd name="connsiteX104" fmla="*/ 95003 w 5379522"/>
              <a:gd name="connsiteY104" fmla="*/ 1911927 h 2161309"/>
              <a:gd name="connsiteX105" fmla="*/ 59377 w 5379522"/>
              <a:gd name="connsiteY105" fmla="*/ 2006930 h 2161309"/>
              <a:gd name="connsiteX106" fmla="*/ 23751 w 5379522"/>
              <a:gd name="connsiteY106" fmla="*/ 2090057 h 2161309"/>
              <a:gd name="connsiteX107" fmla="*/ 0 w 5379522"/>
              <a:gd name="connsiteY107" fmla="*/ 2161309 h 21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379522" h="2161309">
                <a:moveTo>
                  <a:pt x="5213267" y="0"/>
                </a:moveTo>
                <a:cubicBezTo>
                  <a:pt x="5205350" y="11875"/>
                  <a:pt x="5197911" y="24083"/>
                  <a:pt x="5189517" y="35626"/>
                </a:cubicBezTo>
                <a:cubicBezTo>
                  <a:pt x="5166235" y="67640"/>
                  <a:pt x="5118265" y="130629"/>
                  <a:pt x="5118265" y="130629"/>
                </a:cubicBezTo>
                <a:cubicBezTo>
                  <a:pt x="5098478" y="189991"/>
                  <a:pt x="5116515" y="148399"/>
                  <a:pt x="5070764" y="213756"/>
                </a:cubicBezTo>
                <a:cubicBezTo>
                  <a:pt x="5054394" y="237141"/>
                  <a:pt x="5023262" y="285008"/>
                  <a:pt x="5023262" y="285008"/>
                </a:cubicBezTo>
                <a:cubicBezTo>
                  <a:pt x="5001489" y="350328"/>
                  <a:pt x="5024470" y="291801"/>
                  <a:pt x="4987636" y="356260"/>
                </a:cubicBezTo>
                <a:cubicBezTo>
                  <a:pt x="4914598" y="484078"/>
                  <a:pt x="5032598" y="300692"/>
                  <a:pt x="4916384" y="475013"/>
                </a:cubicBezTo>
                <a:cubicBezTo>
                  <a:pt x="4908467" y="486888"/>
                  <a:pt x="4902726" y="500547"/>
                  <a:pt x="4892634" y="510639"/>
                </a:cubicBezTo>
                <a:cubicBezTo>
                  <a:pt x="4788552" y="614721"/>
                  <a:pt x="4915923" y="482692"/>
                  <a:pt x="4833257" y="581891"/>
                </a:cubicBezTo>
                <a:cubicBezTo>
                  <a:pt x="4822506" y="594793"/>
                  <a:pt x="4807393" y="603851"/>
                  <a:pt x="4797631" y="617517"/>
                </a:cubicBezTo>
                <a:cubicBezTo>
                  <a:pt x="4787341" y="631922"/>
                  <a:pt x="4784170" y="650613"/>
                  <a:pt x="4773880" y="665018"/>
                </a:cubicBezTo>
                <a:cubicBezTo>
                  <a:pt x="4764118" y="678684"/>
                  <a:pt x="4749183" y="687893"/>
                  <a:pt x="4738254" y="700644"/>
                </a:cubicBezTo>
                <a:cubicBezTo>
                  <a:pt x="4725374" y="715671"/>
                  <a:pt x="4715509" y="733119"/>
                  <a:pt x="4702629" y="748146"/>
                </a:cubicBezTo>
                <a:cubicBezTo>
                  <a:pt x="4691700" y="760897"/>
                  <a:pt x="4676765" y="770106"/>
                  <a:pt x="4667003" y="783772"/>
                </a:cubicBezTo>
                <a:cubicBezTo>
                  <a:pt x="4656713" y="798177"/>
                  <a:pt x="4654773" y="817832"/>
                  <a:pt x="4643252" y="831273"/>
                </a:cubicBezTo>
                <a:cubicBezTo>
                  <a:pt x="4630371" y="846300"/>
                  <a:pt x="4610778" y="854018"/>
                  <a:pt x="4595751" y="866899"/>
                </a:cubicBezTo>
                <a:cubicBezTo>
                  <a:pt x="4551381" y="904930"/>
                  <a:pt x="4528196" y="952753"/>
                  <a:pt x="4465122" y="973777"/>
                </a:cubicBezTo>
                <a:lnTo>
                  <a:pt x="4429496" y="985652"/>
                </a:lnTo>
                <a:cubicBezTo>
                  <a:pt x="4366984" y="1048164"/>
                  <a:pt x="4424457" y="1000046"/>
                  <a:pt x="4334493" y="1045029"/>
                </a:cubicBezTo>
                <a:cubicBezTo>
                  <a:pt x="4313848" y="1055351"/>
                  <a:pt x="4296460" y="1071867"/>
                  <a:pt x="4275117" y="1080655"/>
                </a:cubicBezTo>
                <a:cubicBezTo>
                  <a:pt x="4056353" y="1170734"/>
                  <a:pt x="4200999" y="1103816"/>
                  <a:pt x="4085112" y="1140031"/>
                </a:cubicBezTo>
                <a:cubicBezTo>
                  <a:pt x="4037320" y="1154966"/>
                  <a:pt x="3991998" y="1179302"/>
                  <a:pt x="3942608" y="1187533"/>
                </a:cubicBezTo>
                <a:cubicBezTo>
                  <a:pt x="3895107" y="1195450"/>
                  <a:pt x="3847325" y="1201838"/>
                  <a:pt x="3800104" y="1211283"/>
                </a:cubicBezTo>
                <a:cubicBezTo>
                  <a:pt x="3780312" y="1215242"/>
                  <a:pt x="3760604" y="1219651"/>
                  <a:pt x="3740727" y="1223159"/>
                </a:cubicBezTo>
                <a:cubicBezTo>
                  <a:pt x="3620265" y="1244417"/>
                  <a:pt x="3617036" y="1244221"/>
                  <a:pt x="3515096" y="1258785"/>
                </a:cubicBezTo>
                <a:cubicBezTo>
                  <a:pt x="3392384" y="1254826"/>
                  <a:pt x="3269537" y="1253913"/>
                  <a:pt x="3146961" y="1246909"/>
                </a:cubicBezTo>
                <a:cubicBezTo>
                  <a:pt x="3130667" y="1245978"/>
                  <a:pt x="3115392" y="1238574"/>
                  <a:pt x="3099460" y="1235034"/>
                </a:cubicBezTo>
                <a:cubicBezTo>
                  <a:pt x="3079756" y="1230656"/>
                  <a:pt x="3059875" y="1227117"/>
                  <a:pt x="3040083" y="1223159"/>
                </a:cubicBezTo>
                <a:cubicBezTo>
                  <a:pt x="3024249" y="1215242"/>
                  <a:pt x="3006182" y="1210741"/>
                  <a:pt x="2992582" y="1199408"/>
                </a:cubicBezTo>
                <a:cubicBezTo>
                  <a:pt x="2966683" y="1177826"/>
                  <a:pt x="2964396" y="1146040"/>
                  <a:pt x="2956956" y="1116281"/>
                </a:cubicBezTo>
                <a:cubicBezTo>
                  <a:pt x="2978699" y="811868"/>
                  <a:pt x="2935738" y="1028088"/>
                  <a:pt x="2992582" y="914400"/>
                </a:cubicBezTo>
                <a:cubicBezTo>
                  <a:pt x="2998180" y="903204"/>
                  <a:pt x="2996637" y="888549"/>
                  <a:pt x="3004457" y="878774"/>
                </a:cubicBezTo>
                <a:cubicBezTo>
                  <a:pt x="3013373" y="867629"/>
                  <a:pt x="3028208" y="862941"/>
                  <a:pt x="3040083" y="855024"/>
                </a:cubicBezTo>
                <a:cubicBezTo>
                  <a:pt x="3044041" y="843149"/>
                  <a:pt x="3045014" y="829813"/>
                  <a:pt x="3051958" y="819398"/>
                </a:cubicBezTo>
                <a:cubicBezTo>
                  <a:pt x="3071879" y="789516"/>
                  <a:pt x="3177139" y="714336"/>
                  <a:pt x="3182587" y="712520"/>
                </a:cubicBezTo>
                <a:cubicBezTo>
                  <a:pt x="3206338" y="704603"/>
                  <a:pt x="3230961" y="698937"/>
                  <a:pt x="3253839" y="688769"/>
                </a:cubicBezTo>
                <a:cubicBezTo>
                  <a:pt x="3266881" y="682972"/>
                  <a:pt x="3275925" y="669531"/>
                  <a:pt x="3289465" y="665018"/>
                </a:cubicBezTo>
                <a:cubicBezTo>
                  <a:pt x="3312308" y="657404"/>
                  <a:pt x="3337106" y="657865"/>
                  <a:pt x="3360717" y="653143"/>
                </a:cubicBezTo>
                <a:cubicBezTo>
                  <a:pt x="3376721" y="649942"/>
                  <a:pt x="3392384" y="645226"/>
                  <a:pt x="3408218" y="641268"/>
                </a:cubicBezTo>
                <a:cubicBezTo>
                  <a:pt x="3429852" y="630451"/>
                  <a:pt x="3465132" y="610011"/>
                  <a:pt x="3491345" y="605642"/>
                </a:cubicBezTo>
                <a:cubicBezTo>
                  <a:pt x="3526703" y="599749"/>
                  <a:pt x="3562597" y="597725"/>
                  <a:pt x="3598223" y="593766"/>
                </a:cubicBezTo>
                <a:cubicBezTo>
                  <a:pt x="3618015" y="585849"/>
                  <a:pt x="3637034" y="575625"/>
                  <a:pt x="3657600" y="570016"/>
                </a:cubicBezTo>
                <a:cubicBezTo>
                  <a:pt x="3680830" y="563681"/>
                  <a:pt x="3705186" y="562577"/>
                  <a:pt x="3728852" y="558140"/>
                </a:cubicBezTo>
                <a:cubicBezTo>
                  <a:pt x="3768529" y="550701"/>
                  <a:pt x="3808442" y="544181"/>
                  <a:pt x="3847605" y="534390"/>
                </a:cubicBezTo>
                <a:cubicBezTo>
                  <a:pt x="3863439" y="530431"/>
                  <a:pt x="3879174" y="526055"/>
                  <a:pt x="3895106" y="522514"/>
                </a:cubicBezTo>
                <a:cubicBezTo>
                  <a:pt x="4030837" y="492351"/>
                  <a:pt x="3886103" y="527734"/>
                  <a:pt x="4001984" y="498764"/>
                </a:cubicBezTo>
                <a:lnTo>
                  <a:pt x="5047013" y="510639"/>
                </a:lnTo>
                <a:cubicBezTo>
                  <a:pt x="5060304" y="511346"/>
                  <a:pt x="5129433" y="569662"/>
                  <a:pt x="5153891" y="581891"/>
                </a:cubicBezTo>
                <a:cubicBezTo>
                  <a:pt x="5169725" y="589808"/>
                  <a:pt x="5187569" y="594583"/>
                  <a:pt x="5201392" y="605642"/>
                </a:cubicBezTo>
                <a:cubicBezTo>
                  <a:pt x="5231460" y="629696"/>
                  <a:pt x="5306166" y="706210"/>
                  <a:pt x="5320145" y="748146"/>
                </a:cubicBezTo>
                <a:cubicBezTo>
                  <a:pt x="5324104" y="760021"/>
                  <a:pt x="5327090" y="772266"/>
                  <a:pt x="5332021" y="783772"/>
                </a:cubicBezTo>
                <a:cubicBezTo>
                  <a:pt x="5338994" y="800043"/>
                  <a:pt x="5349555" y="814698"/>
                  <a:pt x="5355771" y="831273"/>
                </a:cubicBezTo>
                <a:cubicBezTo>
                  <a:pt x="5362961" y="850447"/>
                  <a:pt x="5376296" y="922018"/>
                  <a:pt x="5379522" y="938151"/>
                </a:cubicBezTo>
                <a:cubicBezTo>
                  <a:pt x="5375564" y="1052946"/>
                  <a:pt x="5378046" y="1168144"/>
                  <a:pt x="5367647" y="1282535"/>
                </a:cubicBezTo>
                <a:cubicBezTo>
                  <a:pt x="5366044" y="1300165"/>
                  <a:pt x="5352679" y="1314666"/>
                  <a:pt x="5343896" y="1330036"/>
                </a:cubicBezTo>
                <a:cubicBezTo>
                  <a:pt x="5336815" y="1342428"/>
                  <a:pt x="5327709" y="1353559"/>
                  <a:pt x="5320145" y="1365662"/>
                </a:cubicBezTo>
                <a:cubicBezTo>
                  <a:pt x="5307912" y="1385235"/>
                  <a:pt x="5295728" y="1404862"/>
                  <a:pt x="5284519" y="1425039"/>
                </a:cubicBezTo>
                <a:cubicBezTo>
                  <a:pt x="5275922" y="1440514"/>
                  <a:pt x="5272102" y="1458941"/>
                  <a:pt x="5260769" y="1472540"/>
                </a:cubicBezTo>
                <a:cubicBezTo>
                  <a:pt x="5232098" y="1506945"/>
                  <a:pt x="5197434" y="1535875"/>
                  <a:pt x="5165766" y="1567543"/>
                </a:cubicBezTo>
                <a:lnTo>
                  <a:pt x="5130140" y="1603169"/>
                </a:lnTo>
                <a:cubicBezTo>
                  <a:pt x="5114306" y="1619003"/>
                  <a:pt x="5102667" y="1640656"/>
                  <a:pt x="5082639" y="1650670"/>
                </a:cubicBezTo>
                <a:cubicBezTo>
                  <a:pt x="5066805" y="1658587"/>
                  <a:pt x="5050318" y="1665313"/>
                  <a:pt x="5035138" y="1674421"/>
                </a:cubicBezTo>
                <a:cubicBezTo>
                  <a:pt x="5010661" y="1689107"/>
                  <a:pt x="4992144" y="1717885"/>
                  <a:pt x="4963886" y="1721922"/>
                </a:cubicBezTo>
                <a:lnTo>
                  <a:pt x="4880758" y="1733798"/>
                </a:lnTo>
                <a:cubicBezTo>
                  <a:pt x="4868883" y="1737756"/>
                  <a:pt x="4856328" y="1740075"/>
                  <a:pt x="4845132" y="1745673"/>
                </a:cubicBezTo>
                <a:cubicBezTo>
                  <a:pt x="4832366" y="1752056"/>
                  <a:pt x="4822870" y="1764413"/>
                  <a:pt x="4809506" y="1769424"/>
                </a:cubicBezTo>
                <a:cubicBezTo>
                  <a:pt x="4773731" y="1782840"/>
                  <a:pt x="4646812" y="1791630"/>
                  <a:pt x="4631377" y="1793174"/>
                </a:cubicBezTo>
                <a:cubicBezTo>
                  <a:pt x="4603668" y="1801091"/>
                  <a:pt x="4576427" y="1810887"/>
                  <a:pt x="4548249" y="1816925"/>
                </a:cubicBezTo>
                <a:cubicBezTo>
                  <a:pt x="4511754" y="1824745"/>
                  <a:pt x="4387779" y="1837393"/>
                  <a:pt x="4358244" y="1840675"/>
                </a:cubicBezTo>
                <a:cubicBezTo>
                  <a:pt x="4288423" y="1856191"/>
                  <a:pt x="4189944" y="1879526"/>
                  <a:pt x="4120738" y="1888177"/>
                </a:cubicBezTo>
                <a:cubicBezTo>
                  <a:pt x="4069525" y="1894579"/>
                  <a:pt x="4017818" y="1896094"/>
                  <a:pt x="3966358" y="1900052"/>
                </a:cubicBezTo>
                <a:lnTo>
                  <a:pt x="2766951" y="1876301"/>
                </a:lnTo>
                <a:cubicBezTo>
                  <a:pt x="2735049" y="1875423"/>
                  <a:pt x="2703582" y="1868644"/>
                  <a:pt x="2671948" y="1864426"/>
                </a:cubicBezTo>
                <a:cubicBezTo>
                  <a:pt x="2425952" y="1831627"/>
                  <a:pt x="2766274" y="1874734"/>
                  <a:pt x="2493818" y="1840675"/>
                </a:cubicBezTo>
                <a:cubicBezTo>
                  <a:pt x="2466109" y="1832758"/>
                  <a:pt x="2438648" y="1823914"/>
                  <a:pt x="2410691" y="1816925"/>
                </a:cubicBezTo>
                <a:cubicBezTo>
                  <a:pt x="2371563" y="1807143"/>
                  <a:pt x="2318902" y="1800236"/>
                  <a:pt x="2280062" y="1793174"/>
                </a:cubicBezTo>
                <a:cubicBezTo>
                  <a:pt x="2260204" y="1789563"/>
                  <a:pt x="2240478" y="1785257"/>
                  <a:pt x="2220686" y="1781299"/>
                </a:cubicBezTo>
                <a:cubicBezTo>
                  <a:pt x="2171540" y="1756726"/>
                  <a:pt x="2160637" y="1748475"/>
                  <a:pt x="2101932" y="1733798"/>
                </a:cubicBezTo>
                <a:cubicBezTo>
                  <a:pt x="2086098" y="1729839"/>
                  <a:pt x="2069713" y="1727653"/>
                  <a:pt x="2054431" y="1721922"/>
                </a:cubicBezTo>
                <a:cubicBezTo>
                  <a:pt x="2037856" y="1715706"/>
                  <a:pt x="2023107" y="1705362"/>
                  <a:pt x="2006930" y="1698172"/>
                </a:cubicBezTo>
                <a:cubicBezTo>
                  <a:pt x="1987450" y="1689514"/>
                  <a:pt x="1966619" y="1683954"/>
                  <a:pt x="1947553" y="1674421"/>
                </a:cubicBezTo>
                <a:cubicBezTo>
                  <a:pt x="1934787" y="1668038"/>
                  <a:pt x="1922891" y="1659807"/>
                  <a:pt x="1911927" y="1650670"/>
                </a:cubicBezTo>
                <a:cubicBezTo>
                  <a:pt x="1899025" y="1639919"/>
                  <a:pt x="1890982" y="1623200"/>
                  <a:pt x="1876301" y="1615044"/>
                </a:cubicBezTo>
                <a:cubicBezTo>
                  <a:pt x="1854416" y="1602886"/>
                  <a:pt x="1827441" y="1602490"/>
                  <a:pt x="1805049" y="1591294"/>
                </a:cubicBezTo>
                <a:cubicBezTo>
                  <a:pt x="1789215" y="1583377"/>
                  <a:pt x="1772918" y="1576326"/>
                  <a:pt x="1757548" y="1567543"/>
                </a:cubicBezTo>
                <a:cubicBezTo>
                  <a:pt x="1745156" y="1560462"/>
                  <a:pt x="1734688" y="1550175"/>
                  <a:pt x="1721922" y="1543792"/>
                </a:cubicBezTo>
                <a:cubicBezTo>
                  <a:pt x="1710726" y="1538194"/>
                  <a:pt x="1698171" y="1535875"/>
                  <a:pt x="1686296" y="1531917"/>
                </a:cubicBezTo>
                <a:cubicBezTo>
                  <a:pt x="1660233" y="1514542"/>
                  <a:pt x="1633305" y="1494461"/>
                  <a:pt x="1603169" y="1484416"/>
                </a:cubicBezTo>
                <a:cubicBezTo>
                  <a:pt x="1584020" y="1478033"/>
                  <a:pt x="1563584" y="1476499"/>
                  <a:pt x="1543792" y="1472540"/>
                </a:cubicBezTo>
                <a:cubicBezTo>
                  <a:pt x="1468371" y="1415974"/>
                  <a:pt x="1527705" y="1449800"/>
                  <a:pt x="1436914" y="1425039"/>
                </a:cubicBezTo>
                <a:cubicBezTo>
                  <a:pt x="1412761" y="1418452"/>
                  <a:pt x="1365662" y="1401288"/>
                  <a:pt x="1365662" y="1401288"/>
                </a:cubicBezTo>
                <a:cubicBezTo>
                  <a:pt x="1250867" y="1405247"/>
                  <a:pt x="1135696" y="1403068"/>
                  <a:pt x="1021278" y="1413164"/>
                </a:cubicBezTo>
                <a:cubicBezTo>
                  <a:pt x="1000044" y="1415038"/>
                  <a:pt x="982928" y="1433410"/>
                  <a:pt x="961901" y="1436914"/>
                </a:cubicBezTo>
                <a:cubicBezTo>
                  <a:pt x="910992" y="1445399"/>
                  <a:pt x="858982" y="1444831"/>
                  <a:pt x="807522" y="1448790"/>
                </a:cubicBezTo>
                <a:cubicBezTo>
                  <a:pt x="744736" y="1490646"/>
                  <a:pt x="785741" y="1469079"/>
                  <a:pt x="676893" y="1496291"/>
                </a:cubicBezTo>
                <a:lnTo>
                  <a:pt x="581891" y="1520042"/>
                </a:lnTo>
                <a:cubicBezTo>
                  <a:pt x="566057" y="1524000"/>
                  <a:pt x="549873" y="1526756"/>
                  <a:pt x="534390" y="1531917"/>
                </a:cubicBezTo>
                <a:lnTo>
                  <a:pt x="498764" y="1543792"/>
                </a:lnTo>
                <a:cubicBezTo>
                  <a:pt x="426565" y="1591925"/>
                  <a:pt x="503277" y="1546553"/>
                  <a:pt x="415636" y="1579418"/>
                </a:cubicBezTo>
                <a:cubicBezTo>
                  <a:pt x="362620" y="1599299"/>
                  <a:pt x="368671" y="1606771"/>
                  <a:pt x="320634" y="1638795"/>
                </a:cubicBezTo>
                <a:cubicBezTo>
                  <a:pt x="260834" y="1678662"/>
                  <a:pt x="265532" y="1665667"/>
                  <a:pt x="213756" y="1710047"/>
                </a:cubicBezTo>
                <a:cubicBezTo>
                  <a:pt x="201005" y="1720977"/>
                  <a:pt x="187146" y="1731504"/>
                  <a:pt x="178130" y="1745673"/>
                </a:cubicBezTo>
                <a:cubicBezTo>
                  <a:pt x="159122" y="1775543"/>
                  <a:pt x="141826" y="1807087"/>
                  <a:pt x="130629" y="1840675"/>
                </a:cubicBezTo>
                <a:cubicBezTo>
                  <a:pt x="126670" y="1852550"/>
                  <a:pt x="124351" y="1865105"/>
                  <a:pt x="118753" y="1876301"/>
                </a:cubicBezTo>
                <a:cubicBezTo>
                  <a:pt x="112370" y="1889066"/>
                  <a:pt x="102920" y="1900052"/>
                  <a:pt x="95003" y="1911927"/>
                </a:cubicBezTo>
                <a:cubicBezTo>
                  <a:pt x="64520" y="2033855"/>
                  <a:pt x="105951" y="1882734"/>
                  <a:pt x="59377" y="2006930"/>
                </a:cubicBezTo>
                <a:cubicBezTo>
                  <a:pt x="26513" y="2094568"/>
                  <a:pt x="71881" y="2017860"/>
                  <a:pt x="23751" y="2090057"/>
                </a:cubicBezTo>
                <a:cubicBezTo>
                  <a:pt x="9728" y="2146146"/>
                  <a:pt x="19174" y="2122961"/>
                  <a:pt x="0" y="2161309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1323616" y="1615044"/>
            <a:ext cx="2528303" cy="3470140"/>
          </a:xfrm>
          <a:custGeom>
            <a:avLst/>
            <a:gdLst>
              <a:gd name="connsiteX0" fmla="*/ 1098949 w 2478990"/>
              <a:gd name="connsiteY0" fmla="*/ 0 h 2656346"/>
              <a:gd name="connsiteX1" fmla="*/ 1075199 w 2478990"/>
              <a:gd name="connsiteY1" fmla="*/ 47501 h 2656346"/>
              <a:gd name="connsiteX2" fmla="*/ 1051448 w 2478990"/>
              <a:gd name="connsiteY2" fmla="*/ 83127 h 2656346"/>
              <a:gd name="connsiteX3" fmla="*/ 1015822 w 2478990"/>
              <a:gd name="connsiteY3" fmla="*/ 178130 h 2656346"/>
              <a:gd name="connsiteX4" fmla="*/ 980196 w 2478990"/>
              <a:gd name="connsiteY4" fmla="*/ 261257 h 2656346"/>
              <a:gd name="connsiteX5" fmla="*/ 944570 w 2478990"/>
              <a:gd name="connsiteY5" fmla="*/ 296883 h 2656346"/>
              <a:gd name="connsiteX6" fmla="*/ 885193 w 2478990"/>
              <a:gd name="connsiteY6" fmla="*/ 403761 h 2656346"/>
              <a:gd name="connsiteX7" fmla="*/ 861443 w 2478990"/>
              <a:gd name="connsiteY7" fmla="*/ 451262 h 2656346"/>
              <a:gd name="connsiteX8" fmla="*/ 790191 w 2478990"/>
              <a:gd name="connsiteY8" fmla="*/ 534390 h 2656346"/>
              <a:gd name="connsiteX9" fmla="*/ 742689 w 2478990"/>
              <a:gd name="connsiteY9" fmla="*/ 570016 h 2656346"/>
              <a:gd name="connsiteX10" fmla="*/ 707064 w 2478990"/>
              <a:gd name="connsiteY10" fmla="*/ 605642 h 2656346"/>
              <a:gd name="connsiteX11" fmla="*/ 588310 w 2478990"/>
              <a:gd name="connsiteY11" fmla="*/ 676894 h 2656346"/>
              <a:gd name="connsiteX12" fmla="*/ 517058 w 2478990"/>
              <a:gd name="connsiteY12" fmla="*/ 724395 h 2656346"/>
              <a:gd name="connsiteX13" fmla="*/ 410180 w 2478990"/>
              <a:gd name="connsiteY13" fmla="*/ 760021 h 2656346"/>
              <a:gd name="connsiteX14" fmla="*/ 303302 w 2478990"/>
              <a:gd name="connsiteY14" fmla="*/ 795647 h 2656346"/>
              <a:gd name="connsiteX15" fmla="*/ 267677 w 2478990"/>
              <a:gd name="connsiteY15" fmla="*/ 819398 h 2656346"/>
              <a:gd name="connsiteX16" fmla="*/ 208300 w 2478990"/>
              <a:gd name="connsiteY16" fmla="*/ 795647 h 2656346"/>
              <a:gd name="connsiteX17" fmla="*/ 137048 w 2478990"/>
              <a:gd name="connsiteY17" fmla="*/ 771896 h 2656346"/>
              <a:gd name="connsiteX18" fmla="*/ 89547 w 2478990"/>
              <a:gd name="connsiteY18" fmla="*/ 736270 h 2656346"/>
              <a:gd name="connsiteX19" fmla="*/ 65796 w 2478990"/>
              <a:gd name="connsiteY19" fmla="*/ 700644 h 2656346"/>
              <a:gd name="connsiteX20" fmla="*/ 30170 w 2478990"/>
              <a:gd name="connsiteY20" fmla="*/ 653143 h 2656346"/>
              <a:gd name="connsiteX21" fmla="*/ 18295 w 2478990"/>
              <a:gd name="connsiteY21" fmla="*/ 498764 h 2656346"/>
              <a:gd name="connsiteX22" fmla="*/ 30170 w 2478990"/>
              <a:gd name="connsiteY22" fmla="*/ 451262 h 2656346"/>
              <a:gd name="connsiteX23" fmla="*/ 77671 w 2478990"/>
              <a:gd name="connsiteY23" fmla="*/ 380011 h 2656346"/>
              <a:gd name="connsiteX24" fmla="*/ 113297 w 2478990"/>
              <a:gd name="connsiteY24" fmla="*/ 368135 h 2656346"/>
              <a:gd name="connsiteX25" fmla="*/ 196425 w 2478990"/>
              <a:gd name="connsiteY25" fmla="*/ 332509 h 2656346"/>
              <a:gd name="connsiteX26" fmla="*/ 386430 w 2478990"/>
              <a:gd name="connsiteY26" fmla="*/ 344385 h 2656346"/>
              <a:gd name="connsiteX27" fmla="*/ 433931 w 2478990"/>
              <a:gd name="connsiteY27" fmla="*/ 380011 h 2656346"/>
              <a:gd name="connsiteX28" fmla="*/ 505183 w 2478990"/>
              <a:gd name="connsiteY28" fmla="*/ 427512 h 2656346"/>
              <a:gd name="connsiteX29" fmla="*/ 564560 w 2478990"/>
              <a:gd name="connsiteY29" fmla="*/ 486888 h 2656346"/>
              <a:gd name="connsiteX30" fmla="*/ 635812 w 2478990"/>
              <a:gd name="connsiteY30" fmla="*/ 558140 h 2656346"/>
              <a:gd name="connsiteX31" fmla="*/ 683313 w 2478990"/>
              <a:gd name="connsiteY31" fmla="*/ 665018 h 2656346"/>
              <a:gd name="connsiteX32" fmla="*/ 718939 w 2478990"/>
              <a:gd name="connsiteY32" fmla="*/ 748146 h 2656346"/>
              <a:gd name="connsiteX33" fmla="*/ 754565 w 2478990"/>
              <a:gd name="connsiteY33" fmla="*/ 866899 h 2656346"/>
              <a:gd name="connsiteX34" fmla="*/ 766440 w 2478990"/>
              <a:gd name="connsiteY34" fmla="*/ 950026 h 2656346"/>
              <a:gd name="connsiteX35" fmla="*/ 778315 w 2478990"/>
              <a:gd name="connsiteY35" fmla="*/ 985652 h 2656346"/>
              <a:gd name="connsiteX36" fmla="*/ 802066 w 2478990"/>
              <a:gd name="connsiteY36" fmla="*/ 1080655 h 2656346"/>
              <a:gd name="connsiteX37" fmla="*/ 813941 w 2478990"/>
              <a:gd name="connsiteY37" fmla="*/ 1116281 h 2656346"/>
              <a:gd name="connsiteX38" fmla="*/ 837692 w 2478990"/>
              <a:gd name="connsiteY38" fmla="*/ 1151907 h 2656346"/>
              <a:gd name="connsiteX39" fmla="*/ 873318 w 2478990"/>
              <a:gd name="connsiteY39" fmla="*/ 1246909 h 2656346"/>
              <a:gd name="connsiteX40" fmla="*/ 920819 w 2478990"/>
              <a:gd name="connsiteY40" fmla="*/ 1318161 h 2656346"/>
              <a:gd name="connsiteX41" fmla="*/ 956445 w 2478990"/>
              <a:gd name="connsiteY41" fmla="*/ 1341912 h 2656346"/>
              <a:gd name="connsiteX42" fmla="*/ 1015822 w 2478990"/>
              <a:gd name="connsiteY42" fmla="*/ 1413164 h 2656346"/>
              <a:gd name="connsiteX43" fmla="*/ 1051448 w 2478990"/>
              <a:gd name="connsiteY43" fmla="*/ 1425039 h 2656346"/>
              <a:gd name="connsiteX44" fmla="*/ 1122700 w 2478990"/>
              <a:gd name="connsiteY44" fmla="*/ 1472540 h 2656346"/>
              <a:gd name="connsiteX45" fmla="*/ 1205827 w 2478990"/>
              <a:gd name="connsiteY45" fmla="*/ 1520042 h 2656346"/>
              <a:gd name="connsiteX46" fmla="*/ 1277079 w 2478990"/>
              <a:gd name="connsiteY46" fmla="*/ 1531917 h 2656346"/>
              <a:gd name="connsiteX47" fmla="*/ 1324580 w 2478990"/>
              <a:gd name="connsiteY47" fmla="*/ 1543792 h 2656346"/>
              <a:gd name="connsiteX48" fmla="*/ 1395832 w 2478990"/>
              <a:gd name="connsiteY48" fmla="*/ 1555668 h 2656346"/>
              <a:gd name="connsiteX49" fmla="*/ 1538336 w 2478990"/>
              <a:gd name="connsiteY49" fmla="*/ 1579418 h 2656346"/>
              <a:gd name="connsiteX50" fmla="*/ 1668965 w 2478990"/>
              <a:gd name="connsiteY50" fmla="*/ 1615044 h 2656346"/>
              <a:gd name="connsiteX51" fmla="*/ 1740217 w 2478990"/>
              <a:gd name="connsiteY51" fmla="*/ 1626920 h 2656346"/>
              <a:gd name="connsiteX52" fmla="*/ 1835219 w 2478990"/>
              <a:gd name="connsiteY52" fmla="*/ 1650670 h 2656346"/>
              <a:gd name="connsiteX53" fmla="*/ 1870845 w 2478990"/>
              <a:gd name="connsiteY53" fmla="*/ 1662546 h 2656346"/>
              <a:gd name="connsiteX54" fmla="*/ 1965848 w 2478990"/>
              <a:gd name="connsiteY54" fmla="*/ 1686296 h 2656346"/>
              <a:gd name="connsiteX55" fmla="*/ 2037100 w 2478990"/>
              <a:gd name="connsiteY55" fmla="*/ 1733798 h 2656346"/>
              <a:gd name="connsiteX56" fmla="*/ 2167728 w 2478990"/>
              <a:gd name="connsiteY56" fmla="*/ 1816925 h 2656346"/>
              <a:gd name="connsiteX57" fmla="*/ 2227105 w 2478990"/>
              <a:gd name="connsiteY57" fmla="*/ 1876301 h 2656346"/>
              <a:gd name="connsiteX58" fmla="*/ 2250856 w 2478990"/>
              <a:gd name="connsiteY58" fmla="*/ 1911927 h 2656346"/>
              <a:gd name="connsiteX59" fmla="*/ 2310232 w 2478990"/>
              <a:gd name="connsiteY59" fmla="*/ 1947553 h 2656346"/>
              <a:gd name="connsiteX60" fmla="*/ 2369609 w 2478990"/>
              <a:gd name="connsiteY60" fmla="*/ 2018805 h 2656346"/>
              <a:gd name="connsiteX61" fmla="*/ 2393360 w 2478990"/>
              <a:gd name="connsiteY61" fmla="*/ 2090057 h 2656346"/>
              <a:gd name="connsiteX62" fmla="*/ 2417110 w 2478990"/>
              <a:gd name="connsiteY62" fmla="*/ 2185060 h 2656346"/>
              <a:gd name="connsiteX63" fmla="*/ 2428986 w 2478990"/>
              <a:gd name="connsiteY63" fmla="*/ 2351314 h 2656346"/>
              <a:gd name="connsiteX64" fmla="*/ 2452736 w 2478990"/>
              <a:gd name="connsiteY64" fmla="*/ 2386940 h 2656346"/>
              <a:gd name="connsiteX65" fmla="*/ 2464612 w 2478990"/>
              <a:gd name="connsiteY65" fmla="*/ 2541320 h 2656346"/>
              <a:gd name="connsiteX66" fmla="*/ 2476487 w 2478990"/>
              <a:gd name="connsiteY66" fmla="*/ 2600696 h 265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478990" h="2656346">
                <a:moveTo>
                  <a:pt x="1098949" y="0"/>
                </a:moveTo>
                <a:cubicBezTo>
                  <a:pt x="1091032" y="15834"/>
                  <a:pt x="1083982" y="32131"/>
                  <a:pt x="1075199" y="47501"/>
                </a:cubicBezTo>
                <a:cubicBezTo>
                  <a:pt x="1068118" y="59893"/>
                  <a:pt x="1056459" y="69763"/>
                  <a:pt x="1051448" y="83127"/>
                </a:cubicBezTo>
                <a:cubicBezTo>
                  <a:pt x="1007425" y="200522"/>
                  <a:pt x="1071522" y="94581"/>
                  <a:pt x="1015822" y="178130"/>
                </a:cubicBezTo>
                <a:cubicBezTo>
                  <a:pt x="1006131" y="207205"/>
                  <a:pt x="998540" y="235575"/>
                  <a:pt x="980196" y="261257"/>
                </a:cubicBezTo>
                <a:cubicBezTo>
                  <a:pt x="970434" y="274923"/>
                  <a:pt x="956445" y="285008"/>
                  <a:pt x="944570" y="296883"/>
                </a:cubicBezTo>
                <a:cubicBezTo>
                  <a:pt x="911730" y="395407"/>
                  <a:pt x="966864" y="240416"/>
                  <a:pt x="885193" y="403761"/>
                </a:cubicBezTo>
                <a:cubicBezTo>
                  <a:pt x="877276" y="419595"/>
                  <a:pt x="870825" y="436250"/>
                  <a:pt x="861443" y="451262"/>
                </a:cubicBezTo>
                <a:cubicBezTo>
                  <a:pt x="843392" y="480143"/>
                  <a:pt x="816349" y="511969"/>
                  <a:pt x="790191" y="534390"/>
                </a:cubicBezTo>
                <a:cubicBezTo>
                  <a:pt x="775163" y="547271"/>
                  <a:pt x="757716" y="557135"/>
                  <a:pt x="742689" y="570016"/>
                </a:cubicBezTo>
                <a:cubicBezTo>
                  <a:pt x="729938" y="580945"/>
                  <a:pt x="720320" y="595331"/>
                  <a:pt x="707064" y="605642"/>
                </a:cubicBezTo>
                <a:cubicBezTo>
                  <a:pt x="608588" y="682235"/>
                  <a:pt x="669092" y="628425"/>
                  <a:pt x="588310" y="676894"/>
                </a:cubicBezTo>
                <a:cubicBezTo>
                  <a:pt x="563833" y="691580"/>
                  <a:pt x="543561" y="713794"/>
                  <a:pt x="517058" y="724395"/>
                </a:cubicBezTo>
                <a:cubicBezTo>
                  <a:pt x="331217" y="798733"/>
                  <a:pt x="563588" y="708885"/>
                  <a:pt x="410180" y="760021"/>
                </a:cubicBezTo>
                <a:cubicBezTo>
                  <a:pt x="276025" y="804739"/>
                  <a:pt x="417137" y="767189"/>
                  <a:pt x="303302" y="795647"/>
                </a:cubicBezTo>
                <a:cubicBezTo>
                  <a:pt x="291427" y="803564"/>
                  <a:pt x="281949" y="819398"/>
                  <a:pt x="267677" y="819398"/>
                </a:cubicBezTo>
                <a:cubicBezTo>
                  <a:pt x="246360" y="819398"/>
                  <a:pt x="228334" y="802932"/>
                  <a:pt x="208300" y="795647"/>
                </a:cubicBezTo>
                <a:cubicBezTo>
                  <a:pt x="184772" y="787091"/>
                  <a:pt x="160799" y="779813"/>
                  <a:pt x="137048" y="771896"/>
                </a:cubicBezTo>
                <a:cubicBezTo>
                  <a:pt x="121214" y="760021"/>
                  <a:pt x="103542" y="750265"/>
                  <a:pt x="89547" y="736270"/>
                </a:cubicBezTo>
                <a:cubicBezTo>
                  <a:pt x="79455" y="726178"/>
                  <a:pt x="74092" y="712258"/>
                  <a:pt x="65796" y="700644"/>
                </a:cubicBezTo>
                <a:cubicBezTo>
                  <a:pt x="54292" y="684539"/>
                  <a:pt x="42045" y="668977"/>
                  <a:pt x="30170" y="653143"/>
                </a:cubicBezTo>
                <a:cubicBezTo>
                  <a:pt x="0" y="562635"/>
                  <a:pt x="158" y="598515"/>
                  <a:pt x="18295" y="498764"/>
                </a:cubicBezTo>
                <a:cubicBezTo>
                  <a:pt x="21215" y="482706"/>
                  <a:pt x="22871" y="465860"/>
                  <a:pt x="30170" y="451262"/>
                </a:cubicBezTo>
                <a:cubicBezTo>
                  <a:pt x="42935" y="425731"/>
                  <a:pt x="50592" y="389038"/>
                  <a:pt x="77671" y="380011"/>
                </a:cubicBezTo>
                <a:cubicBezTo>
                  <a:pt x="89546" y="376052"/>
                  <a:pt x="101791" y="373066"/>
                  <a:pt x="113297" y="368135"/>
                </a:cubicBezTo>
                <a:cubicBezTo>
                  <a:pt x="216018" y="324112"/>
                  <a:pt x="112876" y="360360"/>
                  <a:pt x="196425" y="332509"/>
                </a:cubicBezTo>
                <a:cubicBezTo>
                  <a:pt x="259760" y="336468"/>
                  <a:pt x="324204" y="331940"/>
                  <a:pt x="386430" y="344385"/>
                </a:cubicBezTo>
                <a:cubicBezTo>
                  <a:pt x="405838" y="348267"/>
                  <a:pt x="417717" y="368661"/>
                  <a:pt x="433931" y="380011"/>
                </a:cubicBezTo>
                <a:cubicBezTo>
                  <a:pt x="457316" y="396380"/>
                  <a:pt x="505183" y="427512"/>
                  <a:pt x="505183" y="427512"/>
                </a:cubicBezTo>
                <a:cubicBezTo>
                  <a:pt x="554126" y="500925"/>
                  <a:pt x="499784" y="429310"/>
                  <a:pt x="564560" y="486888"/>
                </a:cubicBezTo>
                <a:cubicBezTo>
                  <a:pt x="589664" y="509203"/>
                  <a:pt x="635812" y="558140"/>
                  <a:pt x="635812" y="558140"/>
                </a:cubicBezTo>
                <a:cubicBezTo>
                  <a:pt x="664075" y="642932"/>
                  <a:pt x="645675" y="608561"/>
                  <a:pt x="683313" y="665018"/>
                </a:cubicBezTo>
                <a:cubicBezTo>
                  <a:pt x="721538" y="779695"/>
                  <a:pt x="660242" y="601402"/>
                  <a:pt x="718939" y="748146"/>
                </a:cubicBezTo>
                <a:cubicBezTo>
                  <a:pt x="729263" y="773957"/>
                  <a:pt x="748734" y="834828"/>
                  <a:pt x="754565" y="866899"/>
                </a:cubicBezTo>
                <a:cubicBezTo>
                  <a:pt x="759572" y="894438"/>
                  <a:pt x="760951" y="922579"/>
                  <a:pt x="766440" y="950026"/>
                </a:cubicBezTo>
                <a:cubicBezTo>
                  <a:pt x="768895" y="962301"/>
                  <a:pt x="775021" y="973575"/>
                  <a:pt x="778315" y="985652"/>
                </a:cubicBezTo>
                <a:cubicBezTo>
                  <a:pt x="786904" y="1017144"/>
                  <a:pt x="791744" y="1049688"/>
                  <a:pt x="802066" y="1080655"/>
                </a:cubicBezTo>
                <a:cubicBezTo>
                  <a:pt x="806024" y="1092530"/>
                  <a:pt x="808343" y="1105085"/>
                  <a:pt x="813941" y="1116281"/>
                </a:cubicBezTo>
                <a:cubicBezTo>
                  <a:pt x="820324" y="1129047"/>
                  <a:pt x="829775" y="1140032"/>
                  <a:pt x="837692" y="1151907"/>
                </a:cubicBezTo>
                <a:cubicBezTo>
                  <a:pt x="846779" y="1179170"/>
                  <a:pt x="861144" y="1224590"/>
                  <a:pt x="873318" y="1246909"/>
                </a:cubicBezTo>
                <a:cubicBezTo>
                  <a:pt x="886987" y="1271968"/>
                  <a:pt x="897068" y="1302327"/>
                  <a:pt x="920819" y="1318161"/>
                </a:cubicBezTo>
                <a:lnTo>
                  <a:pt x="956445" y="1341912"/>
                </a:lnTo>
                <a:cubicBezTo>
                  <a:pt x="973970" y="1368199"/>
                  <a:pt x="988392" y="1394877"/>
                  <a:pt x="1015822" y="1413164"/>
                </a:cubicBezTo>
                <a:cubicBezTo>
                  <a:pt x="1026237" y="1420108"/>
                  <a:pt x="1039573" y="1421081"/>
                  <a:pt x="1051448" y="1425039"/>
                </a:cubicBezTo>
                <a:lnTo>
                  <a:pt x="1122700" y="1472540"/>
                </a:lnTo>
                <a:cubicBezTo>
                  <a:pt x="1146552" y="1488442"/>
                  <a:pt x="1178433" y="1511824"/>
                  <a:pt x="1205827" y="1520042"/>
                </a:cubicBezTo>
                <a:cubicBezTo>
                  <a:pt x="1228890" y="1526961"/>
                  <a:pt x="1253468" y="1527195"/>
                  <a:pt x="1277079" y="1531917"/>
                </a:cubicBezTo>
                <a:cubicBezTo>
                  <a:pt x="1293083" y="1535118"/>
                  <a:pt x="1308576" y="1540591"/>
                  <a:pt x="1324580" y="1543792"/>
                </a:cubicBezTo>
                <a:cubicBezTo>
                  <a:pt x="1348191" y="1548514"/>
                  <a:pt x="1372142" y="1551361"/>
                  <a:pt x="1395832" y="1555668"/>
                </a:cubicBezTo>
                <a:cubicBezTo>
                  <a:pt x="1523148" y="1578817"/>
                  <a:pt x="1379075" y="1556667"/>
                  <a:pt x="1538336" y="1579418"/>
                </a:cubicBezTo>
                <a:cubicBezTo>
                  <a:pt x="1584390" y="1594770"/>
                  <a:pt x="1615377" y="1606112"/>
                  <a:pt x="1668965" y="1615044"/>
                </a:cubicBezTo>
                <a:cubicBezTo>
                  <a:pt x="1692716" y="1619003"/>
                  <a:pt x="1716673" y="1621875"/>
                  <a:pt x="1740217" y="1626920"/>
                </a:cubicBezTo>
                <a:cubicBezTo>
                  <a:pt x="1772134" y="1633759"/>
                  <a:pt x="1804252" y="1640347"/>
                  <a:pt x="1835219" y="1650670"/>
                </a:cubicBezTo>
                <a:cubicBezTo>
                  <a:pt x="1847094" y="1654629"/>
                  <a:pt x="1858701" y="1659510"/>
                  <a:pt x="1870845" y="1662546"/>
                </a:cubicBezTo>
                <a:lnTo>
                  <a:pt x="1965848" y="1686296"/>
                </a:lnTo>
                <a:cubicBezTo>
                  <a:pt x="1989599" y="1702130"/>
                  <a:pt x="2014264" y="1716671"/>
                  <a:pt x="2037100" y="1733798"/>
                </a:cubicBezTo>
                <a:cubicBezTo>
                  <a:pt x="2142116" y="1812561"/>
                  <a:pt x="2094549" y="1792533"/>
                  <a:pt x="2167728" y="1816925"/>
                </a:cubicBezTo>
                <a:cubicBezTo>
                  <a:pt x="2231064" y="1911928"/>
                  <a:pt x="2147935" y="1797133"/>
                  <a:pt x="2227105" y="1876301"/>
                </a:cubicBezTo>
                <a:cubicBezTo>
                  <a:pt x="2237197" y="1886393"/>
                  <a:pt x="2240020" y="1902639"/>
                  <a:pt x="2250856" y="1911927"/>
                </a:cubicBezTo>
                <a:cubicBezTo>
                  <a:pt x="2268381" y="1926948"/>
                  <a:pt x="2291767" y="1933704"/>
                  <a:pt x="2310232" y="1947553"/>
                </a:cubicBezTo>
                <a:cubicBezTo>
                  <a:pt x="2340711" y="1970412"/>
                  <a:pt x="2349493" y="1988632"/>
                  <a:pt x="2369609" y="2018805"/>
                </a:cubicBezTo>
                <a:cubicBezTo>
                  <a:pt x="2377526" y="2042556"/>
                  <a:pt x="2387288" y="2065769"/>
                  <a:pt x="2393360" y="2090057"/>
                </a:cubicBezTo>
                <a:lnTo>
                  <a:pt x="2417110" y="2185060"/>
                </a:lnTo>
                <a:cubicBezTo>
                  <a:pt x="2421069" y="2240478"/>
                  <a:pt x="2419331" y="2296600"/>
                  <a:pt x="2428986" y="2351314"/>
                </a:cubicBezTo>
                <a:cubicBezTo>
                  <a:pt x="2431466" y="2365369"/>
                  <a:pt x="2450106" y="2372912"/>
                  <a:pt x="2452736" y="2386940"/>
                </a:cubicBezTo>
                <a:cubicBezTo>
                  <a:pt x="2462247" y="2437668"/>
                  <a:pt x="2458210" y="2490107"/>
                  <a:pt x="2464612" y="2541320"/>
                </a:cubicBezTo>
                <a:cubicBezTo>
                  <a:pt x="2478990" y="2656346"/>
                  <a:pt x="2476487" y="2518963"/>
                  <a:pt x="2476487" y="260069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127135" y="1626919"/>
            <a:ext cx="1618049" cy="3467595"/>
          </a:xfrm>
          <a:custGeom>
            <a:avLst/>
            <a:gdLst>
              <a:gd name="connsiteX0" fmla="*/ 1618049 w 1618049"/>
              <a:gd name="connsiteY0" fmla="*/ 0 h 3467595"/>
              <a:gd name="connsiteX1" fmla="*/ 1582423 w 1618049"/>
              <a:gd name="connsiteY1" fmla="*/ 106878 h 3467595"/>
              <a:gd name="connsiteX2" fmla="*/ 1570548 w 1618049"/>
              <a:gd name="connsiteY2" fmla="*/ 142504 h 3467595"/>
              <a:gd name="connsiteX3" fmla="*/ 1546797 w 1618049"/>
              <a:gd name="connsiteY3" fmla="*/ 178130 h 3467595"/>
              <a:gd name="connsiteX4" fmla="*/ 1499296 w 1618049"/>
              <a:gd name="connsiteY4" fmla="*/ 261258 h 3467595"/>
              <a:gd name="connsiteX5" fmla="*/ 1487421 w 1618049"/>
              <a:gd name="connsiteY5" fmla="*/ 296884 h 3467595"/>
              <a:gd name="connsiteX6" fmla="*/ 1404294 w 1618049"/>
              <a:gd name="connsiteY6" fmla="*/ 403762 h 3467595"/>
              <a:gd name="connsiteX7" fmla="*/ 1356792 w 1618049"/>
              <a:gd name="connsiteY7" fmla="*/ 475013 h 3467595"/>
              <a:gd name="connsiteX8" fmla="*/ 1285540 w 1618049"/>
              <a:gd name="connsiteY8" fmla="*/ 558141 h 3467595"/>
              <a:gd name="connsiteX9" fmla="*/ 1214288 w 1618049"/>
              <a:gd name="connsiteY9" fmla="*/ 641268 h 3467595"/>
              <a:gd name="connsiteX10" fmla="*/ 1131161 w 1618049"/>
              <a:gd name="connsiteY10" fmla="*/ 724395 h 3467595"/>
              <a:gd name="connsiteX11" fmla="*/ 1012408 w 1618049"/>
              <a:gd name="connsiteY11" fmla="*/ 807523 h 3467595"/>
              <a:gd name="connsiteX12" fmla="*/ 929281 w 1618049"/>
              <a:gd name="connsiteY12" fmla="*/ 855024 h 3467595"/>
              <a:gd name="connsiteX13" fmla="*/ 881779 w 1618049"/>
              <a:gd name="connsiteY13" fmla="*/ 866899 h 3467595"/>
              <a:gd name="connsiteX14" fmla="*/ 774901 w 1618049"/>
              <a:gd name="connsiteY14" fmla="*/ 890650 h 3467595"/>
              <a:gd name="connsiteX15" fmla="*/ 323639 w 1618049"/>
              <a:gd name="connsiteY15" fmla="*/ 878775 h 3467595"/>
              <a:gd name="connsiteX16" fmla="*/ 252387 w 1618049"/>
              <a:gd name="connsiteY16" fmla="*/ 819398 h 3467595"/>
              <a:gd name="connsiteX17" fmla="*/ 228636 w 1618049"/>
              <a:gd name="connsiteY17" fmla="*/ 771897 h 3467595"/>
              <a:gd name="connsiteX18" fmla="*/ 193010 w 1618049"/>
              <a:gd name="connsiteY18" fmla="*/ 724395 h 3467595"/>
              <a:gd name="connsiteX19" fmla="*/ 181135 w 1618049"/>
              <a:gd name="connsiteY19" fmla="*/ 676894 h 3467595"/>
              <a:gd name="connsiteX20" fmla="*/ 157384 w 1618049"/>
              <a:gd name="connsiteY20" fmla="*/ 605642 h 3467595"/>
              <a:gd name="connsiteX21" fmla="*/ 169260 w 1618049"/>
              <a:gd name="connsiteY21" fmla="*/ 451263 h 3467595"/>
              <a:gd name="connsiteX22" fmla="*/ 181135 w 1618049"/>
              <a:gd name="connsiteY22" fmla="*/ 415637 h 3467595"/>
              <a:gd name="connsiteX23" fmla="*/ 216761 w 1618049"/>
              <a:gd name="connsiteY23" fmla="*/ 380011 h 3467595"/>
              <a:gd name="connsiteX24" fmla="*/ 288013 w 1618049"/>
              <a:gd name="connsiteY24" fmla="*/ 368136 h 3467595"/>
              <a:gd name="connsiteX25" fmla="*/ 323639 w 1618049"/>
              <a:gd name="connsiteY25" fmla="*/ 356260 h 3467595"/>
              <a:gd name="connsiteX26" fmla="*/ 513644 w 1618049"/>
              <a:gd name="connsiteY26" fmla="*/ 391886 h 3467595"/>
              <a:gd name="connsiteX27" fmla="*/ 549270 w 1618049"/>
              <a:gd name="connsiteY27" fmla="*/ 403762 h 3467595"/>
              <a:gd name="connsiteX28" fmla="*/ 656148 w 1618049"/>
              <a:gd name="connsiteY28" fmla="*/ 475013 h 3467595"/>
              <a:gd name="connsiteX29" fmla="*/ 691774 w 1618049"/>
              <a:gd name="connsiteY29" fmla="*/ 498764 h 3467595"/>
              <a:gd name="connsiteX30" fmla="*/ 703649 w 1618049"/>
              <a:gd name="connsiteY30" fmla="*/ 546265 h 3467595"/>
              <a:gd name="connsiteX31" fmla="*/ 715525 w 1618049"/>
              <a:gd name="connsiteY31" fmla="*/ 581891 h 3467595"/>
              <a:gd name="connsiteX32" fmla="*/ 727400 w 1618049"/>
              <a:gd name="connsiteY32" fmla="*/ 653143 h 3467595"/>
              <a:gd name="connsiteX33" fmla="*/ 679899 w 1618049"/>
              <a:gd name="connsiteY33" fmla="*/ 902525 h 3467595"/>
              <a:gd name="connsiteX34" fmla="*/ 620522 w 1618049"/>
              <a:gd name="connsiteY34" fmla="*/ 961902 h 3467595"/>
              <a:gd name="connsiteX35" fmla="*/ 584896 w 1618049"/>
              <a:gd name="connsiteY35" fmla="*/ 997528 h 3467595"/>
              <a:gd name="connsiteX36" fmla="*/ 549270 w 1618049"/>
              <a:gd name="connsiteY36" fmla="*/ 1021278 h 3467595"/>
              <a:gd name="connsiteX37" fmla="*/ 525520 w 1618049"/>
              <a:gd name="connsiteY37" fmla="*/ 1056904 h 3467595"/>
              <a:gd name="connsiteX38" fmla="*/ 478018 w 1618049"/>
              <a:gd name="connsiteY38" fmla="*/ 1080655 h 3467595"/>
              <a:gd name="connsiteX39" fmla="*/ 442392 w 1618049"/>
              <a:gd name="connsiteY39" fmla="*/ 1104406 h 3467595"/>
              <a:gd name="connsiteX40" fmla="*/ 371140 w 1618049"/>
              <a:gd name="connsiteY40" fmla="*/ 1175658 h 3467595"/>
              <a:gd name="connsiteX41" fmla="*/ 335514 w 1618049"/>
              <a:gd name="connsiteY41" fmla="*/ 1199408 h 3467595"/>
              <a:gd name="connsiteX42" fmla="*/ 240512 w 1618049"/>
              <a:gd name="connsiteY42" fmla="*/ 1270660 h 3467595"/>
              <a:gd name="connsiteX43" fmla="*/ 204886 w 1618049"/>
              <a:gd name="connsiteY43" fmla="*/ 1282536 h 3467595"/>
              <a:gd name="connsiteX44" fmla="*/ 169260 w 1618049"/>
              <a:gd name="connsiteY44" fmla="*/ 1330037 h 3467595"/>
              <a:gd name="connsiteX45" fmla="*/ 98008 w 1618049"/>
              <a:gd name="connsiteY45" fmla="*/ 1401289 h 3467595"/>
              <a:gd name="connsiteX46" fmla="*/ 50507 w 1618049"/>
              <a:gd name="connsiteY46" fmla="*/ 1508167 h 3467595"/>
              <a:gd name="connsiteX47" fmla="*/ 26756 w 1618049"/>
              <a:gd name="connsiteY47" fmla="*/ 1555668 h 3467595"/>
              <a:gd name="connsiteX48" fmla="*/ 14881 w 1618049"/>
              <a:gd name="connsiteY48" fmla="*/ 1603169 h 3467595"/>
              <a:gd name="connsiteX49" fmla="*/ 50507 w 1618049"/>
              <a:gd name="connsiteY49" fmla="*/ 1852551 h 3467595"/>
              <a:gd name="connsiteX50" fmla="*/ 98008 w 1618049"/>
              <a:gd name="connsiteY50" fmla="*/ 1923803 h 3467595"/>
              <a:gd name="connsiteX51" fmla="*/ 169260 w 1618049"/>
              <a:gd name="connsiteY51" fmla="*/ 1971304 h 3467595"/>
              <a:gd name="connsiteX52" fmla="*/ 216761 w 1618049"/>
              <a:gd name="connsiteY52" fmla="*/ 1995055 h 3467595"/>
              <a:gd name="connsiteX53" fmla="*/ 311764 w 1618049"/>
              <a:gd name="connsiteY53" fmla="*/ 2042556 h 3467595"/>
              <a:gd name="connsiteX54" fmla="*/ 418642 w 1618049"/>
              <a:gd name="connsiteY54" fmla="*/ 2125684 h 3467595"/>
              <a:gd name="connsiteX55" fmla="*/ 454268 w 1618049"/>
              <a:gd name="connsiteY55" fmla="*/ 2137559 h 3467595"/>
              <a:gd name="connsiteX56" fmla="*/ 513644 w 1618049"/>
              <a:gd name="connsiteY56" fmla="*/ 2220686 h 3467595"/>
              <a:gd name="connsiteX57" fmla="*/ 525520 w 1618049"/>
              <a:gd name="connsiteY57" fmla="*/ 2268187 h 3467595"/>
              <a:gd name="connsiteX58" fmla="*/ 525520 w 1618049"/>
              <a:gd name="connsiteY58" fmla="*/ 2565071 h 3467595"/>
              <a:gd name="connsiteX59" fmla="*/ 454268 w 1618049"/>
              <a:gd name="connsiteY59" fmla="*/ 2695699 h 3467595"/>
              <a:gd name="connsiteX60" fmla="*/ 418642 w 1618049"/>
              <a:gd name="connsiteY60" fmla="*/ 2778826 h 3467595"/>
              <a:gd name="connsiteX61" fmla="*/ 347390 w 1618049"/>
              <a:gd name="connsiteY61" fmla="*/ 2838203 h 3467595"/>
              <a:gd name="connsiteX62" fmla="*/ 276138 w 1618049"/>
              <a:gd name="connsiteY62" fmla="*/ 2945081 h 3467595"/>
              <a:gd name="connsiteX63" fmla="*/ 252387 w 1618049"/>
              <a:gd name="connsiteY63" fmla="*/ 2980707 h 3467595"/>
              <a:gd name="connsiteX64" fmla="*/ 204886 w 1618049"/>
              <a:gd name="connsiteY64" fmla="*/ 3063834 h 3467595"/>
              <a:gd name="connsiteX65" fmla="*/ 157384 w 1618049"/>
              <a:gd name="connsiteY65" fmla="*/ 3135086 h 3467595"/>
              <a:gd name="connsiteX66" fmla="*/ 121759 w 1618049"/>
              <a:gd name="connsiteY66" fmla="*/ 3265715 h 3467595"/>
              <a:gd name="connsiteX67" fmla="*/ 109883 w 1618049"/>
              <a:gd name="connsiteY67" fmla="*/ 3301341 h 3467595"/>
              <a:gd name="connsiteX68" fmla="*/ 109883 w 1618049"/>
              <a:gd name="connsiteY68" fmla="*/ 3467595 h 346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618049" h="3467595">
                <a:moveTo>
                  <a:pt x="1618049" y="0"/>
                </a:moveTo>
                <a:lnTo>
                  <a:pt x="1582423" y="106878"/>
                </a:lnTo>
                <a:cubicBezTo>
                  <a:pt x="1578465" y="118753"/>
                  <a:pt x="1577492" y="132089"/>
                  <a:pt x="1570548" y="142504"/>
                </a:cubicBezTo>
                <a:cubicBezTo>
                  <a:pt x="1562631" y="154379"/>
                  <a:pt x="1553878" y="165738"/>
                  <a:pt x="1546797" y="178130"/>
                </a:cubicBezTo>
                <a:cubicBezTo>
                  <a:pt x="1486531" y="283598"/>
                  <a:pt x="1557162" y="174461"/>
                  <a:pt x="1499296" y="261258"/>
                </a:cubicBezTo>
                <a:cubicBezTo>
                  <a:pt x="1495338" y="273133"/>
                  <a:pt x="1493500" y="285942"/>
                  <a:pt x="1487421" y="296884"/>
                </a:cubicBezTo>
                <a:cubicBezTo>
                  <a:pt x="1451911" y="360803"/>
                  <a:pt x="1447569" y="360487"/>
                  <a:pt x="1404294" y="403762"/>
                </a:cubicBezTo>
                <a:cubicBezTo>
                  <a:pt x="1383423" y="466371"/>
                  <a:pt x="1406212" y="415708"/>
                  <a:pt x="1356792" y="475013"/>
                </a:cubicBezTo>
                <a:cubicBezTo>
                  <a:pt x="1266363" y="583529"/>
                  <a:pt x="1428263" y="415418"/>
                  <a:pt x="1285540" y="558141"/>
                </a:cubicBezTo>
                <a:cubicBezTo>
                  <a:pt x="1244896" y="639431"/>
                  <a:pt x="1284945" y="577035"/>
                  <a:pt x="1214288" y="641268"/>
                </a:cubicBezTo>
                <a:cubicBezTo>
                  <a:pt x="1185292" y="667628"/>
                  <a:pt x="1162510" y="700883"/>
                  <a:pt x="1131161" y="724395"/>
                </a:cubicBezTo>
                <a:cubicBezTo>
                  <a:pt x="1060831" y="777143"/>
                  <a:pt x="1100118" y="749050"/>
                  <a:pt x="1012408" y="807523"/>
                </a:cubicBezTo>
                <a:cubicBezTo>
                  <a:pt x="982881" y="827208"/>
                  <a:pt x="963713" y="842112"/>
                  <a:pt x="929281" y="855024"/>
                </a:cubicBezTo>
                <a:cubicBezTo>
                  <a:pt x="913999" y="860755"/>
                  <a:pt x="897472" y="862415"/>
                  <a:pt x="881779" y="866899"/>
                </a:cubicBezTo>
                <a:cubicBezTo>
                  <a:pt x="799916" y="890289"/>
                  <a:pt x="903500" y="869217"/>
                  <a:pt x="774901" y="890650"/>
                </a:cubicBezTo>
                <a:cubicBezTo>
                  <a:pt x="624480" y="886692"/>
                  <a:pt x="473729" y="889496"/>
                  <a:pt x="323639" y="878775"/>
                </a:cubicBezTo>
                <a:cubicBezTo>
                  <a:pt x="284962" y="876012"/>
                  <a:pt x="268552" y="847686"/>
                  <a:pt x="252387" y="819398"/>
                </a:cubicBezTo>
                <a:cubicBezTo>
                  <a:pt x="243604" y="804028"/>
                  <a:pt x="238018" y="786909"/>
                  <a:pt x="228636" y="771897"/>
                </a:cubicBezTo>
                <a:cubicBezTo>
                  <a:pt x="218146" y="755113"/>
                  <a:pt x="204885" y="740229"/>
                  <a:pt x="193010" y="724395"/>
                </a:cubicBezTo>
                <a:cubicBezTo>
                  <a:pt x="189052" y="708561"/>
                  <a:pt x="185825" y="692527"/>
                  <a:pt x="181135" y="676894"/>
                </a:cubicBezTo>
                <a:cubicBezTo>
                  <a:pt x="173941" y="652914"/>
                  <a:pt x="157384" y="605642"/>
                  <a:pt x="157384" y="605642"/>
                </a:cubicBezTo>
                <a:cubicBezTo>
                  <a:pt x="161343" y="554182"/>
                  <a:pt x="162858" y="502476"/>
                  <a:pt x="169260" y="451263"/>
                </a:cubicBezTo>
                <a:cubicBezTo>
                  <a:pt x="170813" y="438842"/>
                  <a:pt x="174191" y="426052"/>
                  <a:pt x="181135" y="415637"/>
                </a:cubicBezTo>
                <a:cubicBezTo>
                  <a:pt x="190451" y="401663"/>
                  <a:pt x="201414" y="386832"/>
                  <a:pt x="216761" y="380011"/>
                </a:cubicBezTo>
                <a:cubicBezTo>
                  <a:pt x="238764" y="370232"/>
                  <a:pt x="264262" y="372094"/>
                  <a:pt x="288013" y="368136"/>
                </a:cubicBezTo>
                <a:cubicBezTo>
                  <a:pt x="299888" y="364177"/>
                  <a:pt x="311121" y="356260"/>
                  <a:pt x="323639" y="356260"/>
                </a:cubicBezTo>
                <a:cubicBezTo>
                  <a:pt x="424196" y="356260"/>
                  <a:pt x="431779" y="364598"/>
                  <a:pt x="513644" y="391886"/>
                </a:cubicBezTo>
                <a:cubicBezTo>
                  <a:pt x="525519" y="395844"/>
                  <a:pt x="538855" y="396818"/>
                  <a:pt x="549270" y="403762"/>
                </a:cubicBezTo>
                <a:lnTo>
                  <a:pt x="656148" y="475013"/>
                </a:lnTo>
                <a:lnTo>
                  <a:pt x="691774" y="498764"/>
                </a:lnTo>
                <a:cubicBezTo>
                  <a:pt x="695732" y="514598"/>
                  <a:pt x="699165" y="530572"/>
                  <a:pt x="703649" y="546265"/>
                </a:cubicBezTo>
                <a:cubicBezTo>
                  <a:pt x="707088" y="558301"/>
                  <a:pt x="712809" y="569671"/>
                  <a:pt x="715525" y="581891"/>
                </a:cubicBezTo>
                <a:cubicBezTo>
                  <a:pt x="720748" y="605396"/>
                  <a:pt x="723442" y="629392"/>
                  <a:pt x="727400" y="653143"/>
                </a:cubicBezTo>
                <a:cubicBezTo>
                  <a:pt x="709877" y="951049"/>
                  <a:pt x="757288" y="778704"/>
                  <a:pt x="679899" y="902525"/>
                </a:cubicBezTo>
                <a:cubicBezTo>
                  <a:pt x="641282" y="964312"/>
                  <a:pt x="679496" y="942243"/>
                  <a:pt x="620522" y="961902"/>
                </a:cubicBezTo>
                <a:cubicBezTo>
                  <a:pt x="608647" y="973777"/>
                  <a:pt x="597798" y="986777"/>
                  <a:pt x="584896" y="997528"/>
                </a:cubicBezTo>
                <a:cubicBezTo>
                  <a:pt x="573932" y="1006665"/>
                  <a:pt x="559362" y="1011186"/>
                  <a:pt x="549270" y="1021278"/>
                </a:cubicBezTo>
                <a:cubicBezTo>
                  <a:pt x="539178" y="1031370"/>
                  <a:pt x="536484" y="1047767"/>
                  <a:pt x="525520" y="1056904"/>
                </a:cubicBezTo>
                <a:cubicBezTo>
                  <a:pt x="511920" y="1068237"/>
                  <a:pt x="493388" y="1071872"/>
                  <a:pt x="478018" y="1080655"/>
                </a:cubicBezTo>
                <a:cubicBezTo>
                  <a:pt x="465626" y="1087736"/>
                  <a:pt x="453059" y="1094924"/>
                  <a:pt x="442392" y="1104406"/>
                </a:cubicBezTo>
                <a:cubicBezTo>
                  <a:pt x="417288" y="1126721"/>
                  <a:pt x="399088" y="1157027"/>
                  <a:pt x="371140" y="1175658"/>
                </a:cubicBezTo>
                <a:cubicBezTo>
                  <a:pt x="359265" y="1183575"/>
                  <a:pt x="347056" y="1191013"/>
                  <a:pt x="335514" y="1199408"/>
                </a:cubicBezTo>
                <a:cubicBezTo>
                  <a:pt x="303501" y="1222690"/>
                  <a:pt x="278065" y="1258142"/>
                  <a:pt x="240512" y="1270660"/>
                </a:cubicBezTo>
                <a:lnTo>
                  <a:pt x="204886" y="1282536"/>
                </a:lnTo>
                <a:cubicBezTo>
                  <a:pt x="193011" y="1298370"/>
                  <a:pt x="183255" y="1316042"/>
                  <a:pt x="169260" y="1330037"/>
                </a:cubicBezTo>
                <a:cubicBezTo>
                  <a:pt x="102385" y="1396911"/>
                  <a:pt x="162695" y="1297791"/>
                  <a:pt x="98008" y="1401289"/>
                </a:cubicBezTo>
                <a:cubicBezTo>
                  <a:pt x="75516" y="1437277"/>
                  <a:pt x="67836" y="1469176"/>
                  <a:pt x="50507" y="1508167"/>
                </a:cubicBezTo>
                <a:cubicBezTo>
                  <a:pt x="43317" y="1524344"/>
                  <a:pt x="34673" y="1539834"/>
                  <a:pt x="26756" y="1555668"/>
                </a:cubicBezTo>
                <a:cubicBezTo>
                  <a:pt x="22798" y="1571502"/>
                  <a:pt x="14881" y="1586848"/>
                  <a:pt x="14881" y="1603169"/>
                </a:cubicBezTo>
                <a:cubicBezTo>
                  <a:pt x="14881" y="1732793"/>
                  <a:pt x="0" y="1768373"/>
                  <a:pt x="50507" y="1852551"/>
                </a:cubicBezTo>
                <a:cubicBezTo>
                  <a:pt x="65193" y="1877028"/>
                  <a:pt x="74257" y="1907969"/>
                  <a:pt x="98008" y="1923803"/>
                </a:cubicBezTo>
                <a:cubicBezTo>
                  <a:pt x="121759" y="1939637"/>
                  <a:pt x="143729" y="1958538"/>
                  <a:pt x="169260" y="1971304"/>
                </a:cubicBezTo>
                <a:cubicBezTo>
                  <a:pt x="185094" y="1979221"/>
                  <a:pt x="201749" y="1985673"/>
                  <a:pt x="216761" y="1995055"/>
                </a:cubicBezTo>
                <a:cubicBezTo>
                  <a:pt x="297504" y="2045520"/>
                  <a:pt x="228416" y="2021720"/>
                  <a:pt x="311764" y="2042556"/>
                </a:cubicBezTo>
                <a:cubicBezTo>
                  <a:pt x="342502" y="2073294"/>
                  <a:pt x="376031" y="2111481"/>
                  <a:pt x="418642" y="2125684"/>
                </a:cubicBezTo>
                <a:lnTo>
                  <a:pt x="454268" y="2137559"/>
                </a:lnTo>
                <a:cubicBezTo>
                  <a:pt x="458327" y="2142970"/>
                  <a:pt x="507854" y="2207176"/>
                  <a:pt x="513644" y="2220686"/>
                </a:cubicBezTo>
                <a:cubicBezTo>
                  <a:pt x="520073" y="2235687"/>
                  <a:pt x="521561" y="2252353"/>
                  <a:pt x="525520" y="2268187"/>
                </a:cubicBezTo>
                <a:cubicBezTo>
                  <a:pt x="541652" y="2397248"/>
                  <a:pt x="547937" y="2400679"/>
                  <a:pt x="525520" y="2565071"/>
                </a:cubicBezTo>
                <a:cubicBezTo>
                  <a:pt x="514149" y="2648455"/>
                  <a:pt x="482819" y="2610051"/>
                  <a:pt x="454268" y="2695699"/>
                </a:cubicBezTo>
                <a:cubicBezTo>
                  <a:pt x="444577" y="2724770"/>
                  <a:pt x="436983" y="2753149"/>
                  <a:pt x="418642" y="2778826"/>
                </a:cubicBezTo>
                <a:cubicBezTo>
                  <a:pt x="397862" y="2807919"/>
                  <a:pt x="375796" y="2819265"/>
                  <a:pt x="347390" y="2838203"/>
                </a:cubicBezTo>
                <a:lnTo>
                  <a:pt x="276138" y="2945081"/>
                </a:lnTo>
                <a:lnTo>
                  <a:pt x="252387" y="2980707"/>
                </a:lnTo>
                <a:cubicBezTo>
                  <a:pt x="232600" y="3040069"/>
                  <a:pt x="250637" y="2998477"/>
                  <a:pt x="204886" y="3063834"/>
                </a:cubicBezTo>
                <a:cubicBezTo>
                  <a:pt x="188516" y="3087219"/>
                  <a:pt x="157384" y="3135086"/>
                  <a:pt x="157384" y="3135086"/>
                </a:cubicBezTo>
                <a:cubicBezTo>
                  <a:pt x="106426" y="3287965"/>
                  <a:pt x="155334" y="3131416"/>
                  <a:pt x="121759" y="3265715"/>
                </a:cubicBezTo>
                <a:cubicBezTo>
                  <a:pt x="118723" y="3277859"/>
                  <a:pt x="110618" y="3288845"/>
                  <a:pt x="109883" y="3301341"/>
                </a:cubicBezTo>
                <a:cubicBezTo>
                  <a:pt x="106629" y="3356663"/>
                  <a:pt x="109883" y="3412177"/>
                  <a:pt x="109883" y="3467595"/>
                </a:cubicBez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321347" y="1662545"/>
            <a:ext cx="6143221" cy="3438259"/>
          </a:xfrm>
          <a:custGeom>
            <a:avLst/>
            <a:gdLst>
              <a:gd name="connsiteX0" fmla="*/ 688056 w 6143221"/>
              <a:gd name="connsiteY0" fmla="*/ 0 h 3438259"/>
              <a:gd name="connsiteX1" fmla="*/ 676180 w 6143221"/>
              <a:gd name="connsiteY1" fmla="*/ 47502 h 3438259"/>
              <a:gd name="connsiteX2" fmla="*/ 581178 w 6143221"/>
              <a:gd name="connsiteY2" fmla="*/ 154380 h 3438259"/>
              <a:gd name="connsiteX3" fmla="*/ 569302 w 6143221"/>
              <a:gd name="connsiteY3" fmla="*/ 190006 h 3438259"/>
              <a:gd name="connsiteX4" fmla="*/ 533676 w 6143221"/>
              <a:gd name="connsiteY4" fmla="*/ 201881 h 3438259"/>
              <a:gd name="connsiteX5" fmla="*/ 486175 w 6143221"/>
              <a:gd name="connsiteY5" fmla="*/ 225632 h 3438259"/>
              <a:gd name="connsiteX6" fmla="*/ 450549 w 6143221"/>
              <a:gd name="connsiteY6" fmla="*/ 237507 h 3438259"/>
              <a:gd name="connsiteX7" fmla="*/ 355547 w 6143221"/>
              <a:gd name="connsiteY7" fmla="*/ 285008 h 3438259"/>
              <a:gd name="connsiteX8" fmla="*/ 308045 w 6143221"/>
              <a:gd name="connsiteY8" fmla="*/ 308759 h 3438259"/>
              <a:gd name="connsiteX9" fmla="*/ 272419 w 6143221"/>
              <a:gd name="connsiteY9" fmla="*/ 320634 h 3438259"/>
              <a:gd name="connsiteX10" fmla="*/ 236793 w 6143221"/>
              <a:gd name="connsiteY10" fmla="*/ 344385 h 3438259"/>
              <a:gd name="connsiteX11" fmla="*/ 141791 w 6143221"/>
              <a:gd name="connsiteY11" fmla="*/ 415637 h 3438259"/>
              <a:gd name="connsiteX12" fmla="*/ 94289 w 6143221"/>
              <a:gd name="connsiteY12" fmla="*/ 486889 h 3438259"/>
              <a:gd name="connsiteX13" fmla="*/ 23037 w 6143221"/>
              <a:gd name="connsiteY13" fmla="*/ 605642 h 3438259"/>
              <a:gd name="connsiteX14" fmla="*/ 23037 w 6143221"/>
              <a:gd name="connsiteY14" fmla="*/ 807523 h 3438259"/>
              <a:gd name="connsiteX15" fmla="*/ 46788 w 6143221"/>
              <a:gd name="connsiteY15" fmla="*/ 843149 h 3438259"/>
              <a:gd name="connsiteX16" fmla="*/ 153666 w 6143221"/>
              <a:gd name="connsiteY16" fmla="*/ 926276 h 3438259"/>
              <a:gd name="connsiteX17" fmla="*/ 201167 w 6143221"/>
              <a:gd name="connsiteY17" fmla="*/ 950026 h 3438259"/>
              <a:gd name="connsiteX18" fmla="*/ 272419 w 6143221"/>
              <a:gd name="connsiteY18" fmla="*/ 985652 h 3438259"/>
              <a:gd name="connsiteX19" fmla="*/ 331796 w 6143221"/>
              <a:gd name="connsiteY19" fmla="*/ 1021278 h 3438259"/>
              <a:gd name="connsiteX20" fmla="*/ 379297 w 6143221"/>
              <a:gd name="connsiteY20" fmla="*/ 1033154 h 3438259"/>
              <a:gd name="connsiteX21" fmla="*/ 414923 w 6143221"/>
              <a:gd name="connsiteY21" fmla="*/ 1045029 h 3438259"/>
              <a:gd name="connsiteX22" fmla="*/ 462424 w 6143221"/>
              <a:gd name="connsiteY22" fmla="*/ 1068780 h 3438259"/>
              <a:gd name="connsiteX23" fmla="*/ 521801 w 6143221"/>
              <a:gd name="connsiteY23" fmla="*/ 1080655 h 3438259"/>
              <a:gd name="connsiteX24" fmla="*/ 628679 w 6143221"/>
              <a:gd name="connsiteY24" fmla="*/ 1104406 h 3438259"/>
              <a:gd name="connsiteX25" fmla="*/ 747432 w 6143221"/>
              <a:gd name="connsiteY25" fmla="*/ 1116281 h 3438259"/>
              <a:gd name="connsiteX26" fmla="*/ 913687 w 6143221"/>
              <a:gd name="connsiteY26" fmla="*/ 1151907 h 3438259"/>
              <a:gd name="connsiteX27" fmla="*/ 973063 w 6143221"/>
              <a:gd name="connsiteY27" fmla="*/ 1163782 h 3438259"/>
              <a:gd name="connsiteX28" fmla="*/ 4191276 w 6143221"/>
              <a:gd name="connsiteY28" fmla="*/ 1175658 h 3438259"/>
              <a:gd name="connsiteX29" fmla="*/ 4274404 w 6143221"/>
              <a:gd name="connsiteY29" fmla="*/ 1199408 h 3438259"/>
              <a:gd name="connsiteX30" fmla="*/ 4357531 w 6143221"/>
              <a:gd name="connsiteY30" fmla="*/ 1223159 h 3438259"/>
              <a:gd name="connsiteX31" fmla="*/ 4452534 w 6143221"/>
              <a:gd name="connsiteY31" fmla="*/ 1270660 h 3438259"/>
              <a:gd name="connsiteX32" fmla="*/ 4535661 w 6143221"/>
              <a:gd name="connsiteY32" fmla="*/ 1353787 h 3438259"/>
              <a:gd name="connsiteX33" fmla="*/ 4571287 w 6143221"/>
              <a:gd name="connsiteY33" fmla="*/ 1425039 h 3438259"/>
              <a:gd name="connsiteX34" fmla="*/ 4583162 w 6143221"/>
              <a:gd name="connsiteY34" fmla="*/ 1460665 h 3438259"/>
              <a:gd name="connsiteX35" fmla="*/ 4571287 w 6143221"/>
              <a:gd name="connsiteY35" fmla="*/ 1603169 h 3438259"/>
              <a:gd name="connsiteX36" fmla="*/ 4559411 w 6143221"/>
              <a:gd name="connsiteY36" fmla="*/ 1638795 h 3438259"/>
              <a:gd name="connsiteX37" fmla="*/ 4428783 w 6143221"/>
              <a:gd name="connsiteY37" fmla="*/ 1710047 h 3438259"/>
              <a:gd name="connsiteX38" fmla="*/ 4381282 w 6143221"/>
              <a:gd name="connsiteY38" fmla="*/ 1721923 h 3438259"/>
              <a:gd name="connsiteX39" fmla="*/ 1638082 w 6143221"/>
              <a:gd name="connsiteY39" fmla="*/ 1733798 h 3438259"/>
              <a:gd name="connsiteX40" fmla="*/ 1602456 w 6143221"/>
              <a:gd name="connsiteY40" fmla="*/ 1757549 h 3438259"/>
              <a:gd name="connsiteX41" fmla="*/ 1554954 w 6143221"/>
              <a:gd name="connsiteY41" fmla="*/ 1769424 h 3438259"/>
              <a:gd name="connsiteX42" fmla="*/ 1519328 w 6143221"/>
              <a:gd name="connsiteY42" fmla="*/ 1781299 h 3438259"/>
              <a:gd name="connsiteX43" fmla="*/ 1483702 w 6143221"/>
              <a:gd name="connsiteY43" fmla="*/ 1805050 h 3438259"/>
              <a:gd name="connsiteX44" fmla="*/ 1412450 w 6143221"/>
              <a:gd name="connsiteY44" fmla="*/ 1816925 h 3438259"/>
              <a:gd name="connsiteX45" fmla="*/ 1376824 w 6143221"/>
              <a:gd name="connsiteY45" fmla="*/ 1828800 h 3438259"/>
              <a:gd name="connsiteX46" fmla="*/ 1269947 w 6143221"/>
              <a:gd name="connsiteY46" fmla="*/ 1947554 h 3438259"/>
              <a:gd name="connsiteX47" fmla="*/ 1198695 w 6143221"/>
              <a:gd name="connsiteY47" fmla="*/ 2006930 h 3438259"/>
              <a:gd name="connsiteX48" fmla="*/ 1174944 w 6143221"/>
              <a:gd name="connsiteY48" fmla="*/ 2054432 h 3438259"/>
              <a:gd name="connsiteX49" fmla="*/ 1186819 w 6143221"/>
              <a:gd name="connsiteY49" fmla="*/ 2137559 h 3438259"/>
              <a:gd name="connsiteX50" fmla="*/ 1269947 w 6143221"/>
              <a:gd name="connsiteY50" fmla="*/ 2196936 h 3438259"/>
              <a:gd name="connsiteX51" fmla="*/ 1353074 w 6143221"/>
              <a:gd name="connsiteY51" fmla="*/ 2256312 h 3438259"/>
              <a:gd name="connsiteX52" fmla="*/ 1388700 w 6143221"/>
              <a:gd name="connsiteY52" fmla="*/ 2268187 h 3438259"/>
              <a:gd name="connsiteX53" fmla="*/ 1471827 w 6143221"/>
              <a:gd name="connsiteY53" fmla="*/ 2327564 h 3438259"/>
              <a:gd name="connsiteX54" fmla="*/ 1554954 w 6143221"/>
              <a:gd name="connsiteY54" fmla="*/ 2363190 h 3438259"/>
              <a:gd name="connsiteX55" fmla="*/ 1697458 w 6143221"/>
              <a:gd name="connsiteY55" fmla="*/ 2422567 h 3438259"/>
              <a:gd name="connsiteX56" fmla="*/ 1733084 w 6143221"/>
              <a:gd name="connsiteY56" fmla="*/ 2446317 h 3438259"/>
              <a:gd name="connsiteX57" fmla="*/ 1816211 w 6143221"/>
              <a:gd name="connsiteY57" fmla="*/ 2470068 h 3438259"/>
              <a:gd name="connsiteX58" fmla="*/ 1851837 w 6143221"/>
              <a:gd name="connsiteY58" fmla="*/ 2481943 h 3438259"/>
              <a:gd name="connsiteX59" fmla="*/ 1899339 w 6143221"/>
              <a:gd name="connsiteY59" fmla="*/ 2493819 h 3438259"/>
              <a:gd name="connsiteX60" fmla="*/ 1934965 w 6143221"/>
              <a:gd name="connsiteY60" fmla="*/ 2505694 h 3438259"/>
              <a:gd name="connsiteX61" fmla="*/ 2053718 w 6143221"/>
              <a:gd name="connsiteY61" fmla="*/ 2529445 h 3438259"/>
              <a:gd name="connsiteX62" fmla="*/ 2219972 w 6143221"/>
              <a:gd name="connsiteY62" fmla="*/ 2565071 h 3438259"/>
              <a:gd name="connsiteX63" fmla="*/ 2255598 w 6143221"/>
              <a:gd name="connsiteY63" fmla="*/ 2576946 h 3438259"/>
              <a:gd name="connsiteX64" fmla="*/ 2338726 w 6143221"/>
              <a:gd name="connsiteY64" fmla="*/ 2588821 h 3438259"/>
              <a:gd name="connsiteX65" fmla="*/ 2386227 w 6143221"/>
              <a:gd name="connsiteY65" fmla="*/ 2600697 h 3438259"/>
              <a:gd name="connsiteX66" fmla="*/ 2421853 w 6143221"/>
              <a:gd name="connsiteY66" fmla="*/ 2612572 h 3438259"/>
              <a:gd name="connsiteX67" fmla="*/ 2504980 w 6143221"/>
              <a:gd name="connsiteY67" fmla="*/ 2624447 h 3438259"/>
              <a:gd name="connsiteX68" fmla="*/ 2683110 w 6143221"/>
              <a:gd name="connsiteY68" fmla="*/ 2660073 h 3438259"/>
              <a:gd name="connsiteX69" fmla="*/ 2766237 w 6143221"/>
              <a:gd name="connsiteY69" fmla="*/ 2671949 h 3438259"/>
              <a:gd name="connsiteX70" fmla="*/ 2825614 w 6143221"/>
              <a:gd name="connsiteY70" fmla="*/ 2683824 h 3438259"/>
              <a:gd name="connsiteX71" fmla="*/ 2991869 w 6143221"/>
              <a:gd name="connsiteY71" fmla="*/ 2695699 h 3438259"/>
              <a:gd name="connsiteX72" fmla="*/ 3134372 w 6143221"/>
              <a:gd name="connsiteY72" fmla="*/ 2719450 h 3438259"/>
              <a:gd name="connsiteX73" fmla="*/ 3205624 w 6143221"/>
              <a:gd name="connsiteY73" fmla="*/ 2731325 h 3438259"/>
              <a:gd name="connsiteX74" fmla="*/ 3324378 w 6143221"/>
              <a:gd name="connsiteY74" fmla="*/ 2766951 h 3438259"/>
              <a:gd name="connsiteX75" fmla="*/ 3431256 w 6143221"/>
              <a:gd name="connsiteY75" fmla="*/ 2778826 h 3438259"/>
              <a:gd name="connsiteX76" fmla="*/ 3490632 w 6143221"/>
              <a:gd name="connsiteY76" fmla="*/ 2790702 h 3438259"/>
              <a:gd name="connsiteX77" fmla="*/ 3633136 w 6143221"/>
              <a:gd name="connsiteY77" fmla="*/ 2814452 h 3438259"/>
              <a:gd name="connsiteX78" fmla="*/ 3716263 w 6143221"/>
              <a:gd name="connsiteY78" fmla="*/ 2826328 h 3438259"/>
              <a:gd name="connsiteX79" fmla="*/ 3941895 w 6143221"/>
              <a:gd name="connsiteY79" fmla="*/ 2873829 h 3438259"/>
              <a:gd name="connsiteX80" fmla="*/ 5224430 w 6143221"/>
              <a:gd name="connsiteY80" fmla="*/ 2885704 h 3438259"/>
              <a:gd name="connsiteX81" fmla="*/ 5378809 w 6143221"/>
              <a:gd name="connsiteY81" fmla="*/ 2921330 h 3438259"/>
              <a:gd name="connsiteX82" fmla="*/ 5473811 w 6143221"/>
              <a:gd name="connsiteY82" fmla="*/ 2945081 h 3438259"/>
              <a:gd name="connsiteX83" fmla="*/ 5604440 w 6143221"/>
              <a:gd name="connsiteY83" fmla="*/ 2968832 h 3438259"/>
              <a:gd name="connsiteX84" fmla="*/ 5651941 w 6143221"/>
              <a:gd name="connsiteY84" fmla="*/ 2980707 h 3438259"/>
              <a:gd name="connsiteX85" fmla="*/ 5687567 w 6143221"/>
              <a:gd name="connsiteY85" fmla="*/ 3016333 h 3438259"/>
              <a:gd name="connsiteX86" fmla="*/ 5711318 w 6143221"/>
              <a:gd name="connsiteY86" fmla="*/ 3051959 h 3438259"/>
              <a:gd name="connsiteX87" fmla="*/ 5782570 w 6143221"/>
              <a:gd name="connsiteY87" fmla="*/ 3111336 h 3438259"/>
              <a:gd name="connsiteX88" fmla="*/ 5806321 w 6143221"/>
              <a:gd name="connsiteY88" fmla="*/ 3146961 h 3438259"/>
              <a:gd name="connsiteX89" fmla="*/ 5841947 w 6143221"/>
              <a:gd name="connsiteY89" fmla="*/ 3158837 h 3438259"/>
              <a:gd name="connsiteX90" fmla="*/ 5889448 w 6143221"/>
              <a:gd name="connsiteY90" fmla="*/ 3182587 h 3438259"/>
              <a:gd name="connsiteX91" fmla="*/ 5925074 w 6143221"/>
              <a:gd name="connsiteY91" fmla="*/ 3230089 h 3438259"/>
              <a:gd name="connsiteX92" fmla="*/ 5972575 w 6143221"/>
              <a:gd name="connsiteY92" fmla="*/ 3241964 h 3438259"/>
              <a:gd name="connsiteX93" fmla="*/ 6079453 w 6143221"/>
              <a:gd name="connsiteY93" fmla="*/ 3289465 h 3438259"/>
              <a:gd name="connsiteX94" fmla="*/ 6115079 w 6143221"/>
              <a:gd name="connsiteY94" fmla="*/ 3372593 h 3438259"/>
              <a:gd name="connsiteX95" fmla="*/ 6138830 w 6143221"/>
              <a:gd name="connsiteY95" fmla="*/ 3431969 h 343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143221" h="3438259">
                <a:moveTo>
                  <a:pt x="688056" y="0"/>
                </a:moveTo>
                <a:cubicBezTo>
                  <a:pt x="684097" y="15834"/>
                  <a:pt x="684577" y="33507"/>
                  <a:pt x="676180" y="47502"/>
                </a:cubicBezTo>
                <a:cubicBezTo>
                  <a:pt x="655141" y="82568"/>
                  <a:pt x="612000" y="123558"/>
                  <a:pt x="581178" y="154380"/>
                </a:cubicBezTo>
                <a:cubicBezTo>
                  <a:pt x="577219" y="166255"/>
                  <a:pt x="578153" y="181155"/>
                  <a:pt x="569302" y="190006"/>
                </a:cubicBezTo>
                <a:cubicBezTo>
                  <a:pt x="560451" y="198857"/>
                  <a:pt x="545182" y="196950"/>
                  <a:pt x="533676" y="201881"/>
                </a:cubicBezTo>
                <a:cubicBezTo>
                  <a:pt x="517405" y="208854"/>
                  <a:pt x="502446" y="218659"/>
                  <a:pt x="486175" y="225632"/>
                </a:cubicBezTo>
                <a:cubicBezTo>
                  <a:pt x="474669" y="230563"/>
                  <a:pt x="461945" y="232327"/>
                  <a:pt x="450549" y="237507"/>
                </a:cubicBezTo>
                <a:cubicBezTo>
                  <a:pt x="418317" y="252158"/>
                  <a:pt x="387214" y="269174"/>
                  <a:pt x="355547" y="285008"/>
                </a:cubicBezTo>
                <a:cubicBezTo>
                  <a:pt x="339713" y="292925"/>
                  <a:pt x="324840" y="303161"/>
                  <a:pt x="308045" y="308759"/>
                </a:cubicBezTo>
                <a:lnTo>
                  <a:pt x="272419" y="320634"/>
                </a:lnTo>
                <a:cubicBezTo>
                  <a:pt x="260544" y="328551"/>
                  <a:pt x="248336" y="335990"/>
                  <a:pt x="236793" y="344385"/>
                </a:cubicBezTo>
                <a:cubicBezTo>
                  <a:pt x="204780" y="367667"/>
                  <a:pt x="141791" y="415637"/>
                  <a:pt x="141791" y="415637"/>
                </a:cubicBezTo>
                <a:cubicBezTo>
                  <a:pt x="119078" y="483772"/>
                  <a:pt x="146180" y="420171"/>
                  <a:pt x="94289" y="486889"/>
                </a:cubicBezTo>
                <a:cubicBezTo>
                  <a:pt x="54166" y="538476"/>
                  <a:pt x="48888" y="553941"/>
                  <a:pt x="23037" y="605642"/>
                </a:cubicBezTo>
                <a:cubicBezTo>
                  <a:pt x="5831" y="691674"/>
                  <a:pt x="0" y="692337"/>
                  <a:pt x="23037" y="807523"/>
                </a:cubicBezTo>
                <a:cubicBezTo>
                  <a:pt x="25836" y="821518"/>
                  <a:pt x="37651" y="832185"/>
                  <a:pt x="46788" y="843149"/>
                </a:cubicBezTo>
                <a:cubicBezTo>
                  <a:pt x="74712" y="876657"/>
                  <a:pt x="115840" y="907363"/>
                  <a:pt x="153666" y="926276"/>
                </a:cubicBezTo>
                <a:cubicBezTo>
                  <a:pt x="169500" y="934193"/>
                  <a:pt x="185797" y="941243"/>
                  <a:pt x="201167" y="950026"/>
                </a:cubicBezTo>
                <a:cubicBezTo>
                  <a:pt x="439400" y="1086159"/>
                  <a:pt x="54691" y="876789"/>
                  <a:pt x="272419" y="985652"/>
                </a:cubicBezTo>
                <a:cubicBezTo>
                  <a:pt x="293064" y="995974"/>
                  <a:pt x="310704" y="1011904"/>
                  <a:pt x="331796" y="1021278"/>
                </a:cubicBezTo>
                <a:cubicBezTo>
                  <a:pt x="346710" y="1027907"/>
                  <a:pt x="363604" y="1028670"/>
                  <a:pt x="379297" y="1033154"/>
                </a:cubicBezTo>
                <a:cubicBezTo>
                  <a:pt x="391333" y="1036593"/>
                  <a:pt x="403417" y="1040098"/>
                  <a:pt x="414923" y="1045029"/>
                </a:cubicBezTo>
                <a:cubicBezTo>
                  <a:pt x="431194" y="1052002"/>
                  <a:pt x="445630" y="1063182"/>
                  <a:pt x="462424" y="1068780"/>
                </a:cubicBezTo>
                <a:cubicBezTo>
                  <a:pt x="481572" y="1075163"/>
                  <a:pt x="502097" y="1076277"/>
                  <a:pt x="521801" y="1080655"/>
                </a:cubicBezTo>
                <a:cubicBezTo>
                  <a:pt x="564125" y="1090060"/>
                  <a:pt x="583917" y="1098438"/>
                  <a:pt x="628679" y="1104406"/>
                </a:cubicBezTo>
                <a:cubicBezTo>
                  <a:pt x="668112" y="1109664"/>
                  <a:pt x="707957" y="1111347"/>
                  <a:pt x="747432" y="1116281"/>
                </a:cubicBezTo>
                <a:cubicBezTo>
                  <a:pt x="851625" y="1129305"/>
                  <a:pt x="794318" y="1128034"/>
                  <a:pt x="913687" y="1151907"/>
                </a:cubicBezTo>
                <a:cubicBezTo>
                  <a:pt x="933479" y="1155865"/>
                  <a:pt x="952880" y="1163636"/>
                  <a:pt x="973063" y="1163782"/>
                </a:cubicBezTo>
                <a:lnTo>
                  <a:pt x="4191276" y="1175658"/>
                </a:lnTo>
                <a:cubicBezTo>
                  <a:pt x="4276715" y="1204137"/>
                  <a:pt x="4169998" y="1169577"/>
                  <a:pt x="4274404" y="1199408"/>
                </a:cubicBezTo>
                <a:cubicBezTo>
                  <a:pt x="4393670" y="1233484"/>
                  <a:pt x="4209022" y="1186032"/>
                  <a:pt x="4357531" y="1223159"/>
                </a:cubicBezTo>
                <a:cubicBezTo>
                  <a:pt x="4389199" y="1238993"/>
                  <a:pt x="4427499" y="1245625"/>
                  <a:pt x="4452534" y="1270660"/>
                </a:cubicBezTo>
                <a:lnTo>
                  <a:pt x="4535661" y="1353787"/>
                </a:lnTo>
                <a:cubicBezTo>
                  <a:pt x="4565509" y="1443334"/>
                  <a:pt x="4525246" y="1332956"/>
                  <a:pt x="4571287" y="1425039"/>
                </a:cubicBezTo>
                <a:cubicBezTo>
                  <a:pt x="4576885" y="1436235"/>
                  <a:pt x="4579204" y="1448790"/>
                  <a:pt x="4583162" y="1460665"/>
                </a:cubicBezTo>
                <a:cubicBezTo>
                  <a:pt x="4579204" y="1508166"/>
                  <a:pt x="4577587" y="1555921"/>
                  <a:pt x="4571287" y="1603169"/>
                </a:cubicBezTo>
                <a:cubicBezTo>
                  <a:pt x="4569633" y="1615577"/>
                  <a:pt x="4568262" y="1629944"/>
                  <a:pt x="4559411" y="1638795"/>
                </a:cubicBezTo>
                <a:cubicBezTo>
                  <a:pt x="4526414" y="1671792"/>
                  <a:pt x="4472849" y="1695358"/>
                  <a:pt x="4428783" y="1710047"/>
                </a:cubicBezTo>
                <a:cubicBezTo>
                  <a:pt x="4413300" y="1715208"/>
                  <a:pt x="4397602" y="1721784"/>
                  <a:pt x="4381282" y="1721923"/>
                </a:cubicBezTo>
                <a:lnTo>
                  <a:pt x="1638082" y="1733798"/>
                </a:lnTo>
                <a:cubicBezTo>
                  <a:pt x="1626207" y="1741715"/>
                  <a:pt x="1615574" y="1751927"/>
                  <a:pt x="1602456" y="1757549"/>
                </a:cubicBezTo>
                <a:cubicBezTo>
                  <a:pt x="1587454" y="1763978"/>
                  <a:pt x="1570647" y="1764940"/>
                  <a:pt x="1554954" y="1769424"/>
                </a:cubicBezTo>
                <a:cubicBezTo>
                  <a:pt x="1542918" y="1772863"/>
                  <a:pt x="1531203" y="1777341"/>
                  <a:pt x="1519328" y="1781299"/>
                </a:cubicBezTo>
                <a:cubicBezTo>
                  <a:pt x="1507453" y="1789216"/>
                  <a:pt x="1497242" y="1800537"/>
                  <a:pt x="1483702" y="1805050"/>
                </a:cubicBezTo>
                <a:cubicBezTo>
                  <a:pt x="1460859" y="1812664"/>
                  <a:pt x="1435955" y="1811702"/>
                  <a:pt x="1412450" y="1816925"/>
                </a:cubicBezTo>
                <a:cubicBezTo>
                  <a:pt x="1400230" y="1819640"/>
                  <a:pt x="1388699" y="1824842"/>
                  <a:pt x="1376824" y="1828800"/>
                </a:cubicBezTo>
                <a:cubicBezTo>
                  <a:pt x="1344918" y="1876660"/>
                  <a:pt x="1325878" y="1910268"/>
                  <a:pt x="1269947" y="1947554"/>
                </a:cubicBezTo>
                <a:cubicBezTo>
                  <a:pt x="1241539" y="1966492"/>
                  <a:pt x="1219476" y="1977836"/>
                  <a:pt x="1198695" y="2006930"/>
                </a:cubicBezTo>
                <a:cubicBezTo>
                  <a:pt x="1188405" y="2021335"/>
                  <a:pt x="1182861" y="2038598"/>
                  <a:pt x="1174944" y="2054432"/>
                </a:cubicBezTo>
                <a:cubicBezTo>
                  <a:pt x="1178902" y="2082141"/>
                  <a:pt x="1176424" y="2111571"/>
                  <a:pt x="1186819" y="2137559"/>
                </a:cubicBezTo>
                <a:cubicBezTo>
                  <a:pt x="1200402" y="2171516"/>
                  <a:pt x="1243855" y="2180629"/>
                  <a:pt x="1269947" y="2196936"/>
                </a:cubicBezTo>
                <a:cubicBezTo>
                  <a:pt x="1291454" y="2210378"/>
                  <a:pt x="1327959" y="2243754"/>
                  <a:pt x="1353074" y="2256312"/>
                </a:cubicBezTo>
                <a:cubicBezTo>
                  <a:pt x="1364270" y="2261910"/>
                  <a:pt x="1376825" y="2264229"/>
                  <a:pt x="1388700" y="2268187"/>
                </a:cubicBezTo>
                <a:cubicBezTo>
                  <a:pt x="1409090" y="2283479"/>
                  <a:pt x="1447517" y="2313672"/>
                  <a:pt x="1471827" y="2327564"/>
                </a:cubicBezTo>
                <a:cubicBezTo>
                  <a:pt x="1512916" y="2351044"/>
                  <a:pt x="1514984" y="2349867"/>
                  <a:pt x="1554954" y="2363190"/>
                </a:cubicBezTo>
                <a:cubicBezTo>
                  <a:pt x="1705162" y="2463328"/>
                  <a:pt x="1548348" y="2372864"/>
                  <a:pt x="1697458" y="2422567"/>
                </a:cubicBezTo>
                <a:cubicBezTo>
                  <a:pt x="1710998" y="2427080"/>
                  <a:pt x="1720319" y="2439934"/>
                  <a:pt x="1733084" y="2446317"/>
                </a:cubicBezTo>
                <a:cubicBezTo>
                  <a:pt x="1752071" y="2455811"/>
                  <a:pt x="1798448" y="2464993"/>
                  <a:pt x="1816211" y="2470068"/>
                </a:cubicBezTo>
                <a:cubicBezTo>
                  <a:pt x="1828247" y="2473507"/>
                  <a:pt x="1839801" y="2478504"/>
                  <a:pt x="1851837" y="2481943"/>
                </a:cubicBezTo>
                <a:cubicBezTo>
                  <a:pt x="1867530" y="2486427"/>
                  <a:pt x="1883646" y="2489335"/>
                  <a:pt x="1899339" y="2493819"/>
                </a:cubicBezTo>
                <a:cubicBezTo>
                  <a:pt x="1911375" y="2497258"/>
                  <a:pt x="1922768" y="2502879"/>
                  <a:pt x="1934965" y="2505694"/>
                </a:cubicBezTo>
                <a:cubicBezTo>
                  <a:pt x="1974299" y="2514771"/>
                  <a:pt x="2053718" y="2529445"/>
                  <a:pt x="2053718" y="2529445"/>
                </a:cubicBezTo>
                <a:cubicBezTo>
                  <a:pt x="2146240" y="2575705"/>
                  <a:pt x="2062392" y="2540828"/>
                  <a:pt x="2219972" y="2565071"/>
                </a:cubicBezTo>
                <a:cubicBezTo>
                  <a:pt x="2232344" y="2566974"/>
                  <a:pt x="2243323" y="2574491"/>
                  <a:pt x="2255598" y="2576946"/>
                </a:cubicBezTo>
                <a:cubicBezTo>
                  <a:pt x="2283045" y="2582435"/>
                  <a:pt x="2311187" y="2583814"/>
                  <a:pt x="2338726" y="2588821"/>
                </a:cubicBezTo>
                <a:cubicBezTo>
                  <a:pt x="2354784" y="2591741"/>
                  <a:pt x="2370534" y="2596213"/>
                  <a:pt x="2386227" y="2600697"/>
                </a:cubicBezTo>
                <a:cubicBezTo>
                  <a:pt x="2398263" y="2604136"/>
                  <a:pt x="2409578" y="2610117"/>
                  <a:pt x="2421853" y="2612572"/>
                </a:cubicBezTo>
                <a:cubicBezTo>
                  <a:pt x="2449300" y="2618061"/>
                  <a:pt x="2477271" y="2620489"/>
                  <a:pt x="2504980" y="2624447"/>
                </a:cubicBezTo>
                <a:cubicBezTo>
                  <a:pt x="2581263" y="2649876"/>
                  <a:pt x="2547603" y="2640714"/>
                  <a:pt x="2683110" y="2660073"/>
                </a:cubicBezTo>
                <a:cubicBezTo>
                  <a:pt x="2710819" y="2664032"/>
                  <a:pt x="2738627" y="2667347"/>
                  <a:pt x="2766237" y="2671949"/>
                </a:cubicBezTo>
                <a:cubicBezTo>
                  <a:pt x="2786147" y="2675267"/>
                  <a:pt x="2805541" y="2681711"/>
                  <a:pt x="2825614" y="2683824"/>
                </a:cubicBezTo>
                <a:cubicBezTo>
                  <a:pt x="2880868" y="2689640"/>
                  <a:pt x="2936451" y="2691741"/>
                  <a:pt x="2991869" y="2695699"/>
                </a:cubicBezTo>
                <a:lnTo>
                  <a:pt x="3134372" y="2719450"/>
                </a:lnTo>
                <a:cubicBezTo>
                  <a:pt x="3158123" y="2723408"/>
                  <a:pt x="3182781" y="2723711"/>
                  <a:pt x="3205624" y="2731325"/>
                </a:cubicBezTo>
                <a:cubicBezTo>
                  <a:pt x="3233374" y="2740575"/>
                  <a:pt x="3291043" y="2761823"/>
                  <a:pt x="3324378" y="2766951"/>
                </a:cubicBezTo>
                <a:cubicBezTo>
                  <a:pt x="3359806" y="2772401"/>
                  <a:pt x="3395771" y="2773757"/>
                  <a:pt x="3431256" y="2778826"/>
                </a:cubicBezTo>
                <a:cubicBezTo>
                  <a:pt x="3451237" y="2781681"/>
                  <a:pt x="3470755" y="2787194"/>
                  <a:pt x="3490632" y="2790702"/>
                </a:cubicBezTo>
                <a:cubicBezTo>
                  <a:pt x="3538056" y="2799071"/>
                  <a:pt x="3585464" y="2807641"/>
                  <a:pt x="3633136" y="2814452"/>
                </a:cubicBezTo>
                <a:cubicBezTo>
                  <a:pt x="3660845" y="2818411"/>
                  <a:pt x="3688894" y="2820463"/>
                  <a:pt x="3716263" y="2826328"/>
                </a:cubicBezTo>
                <a:cubicBezTo>
                  <a:pt x="3812248" y="2846896"/>
                  <a:pt x="3826856" y="2872764"/>
                  <a:pt x="3941895" y="2873829"/>
                </a:cubicBezTo>
                <a:lnTo>
                  <a:pt x="5224430" y="2885704"/>
                </a:lnTo>
                <a:cubicBezTo>
                  <a:pt x="5322732" y="2918473"/>
                  <a:pt x="5169161" y="2868917"/>
                  <a:pt x="5378809" y="2921330"/>
                </a:cubicBezTo>
                <a:cubicBezTo>
                  <a:pt x="5410476" y="2929247"/>
                  <a:pt x="5441613" y="2939715"/>
                  <a:pt x="5473811" y="2945081"/>
                </a:cubicBezTo>
                <a:cubicBezTo>
                  <a:pt x="5525392" y="2953678"/>
                  <a:pt x="5554632" y="2957763"/>
                  <a:pt x="5604440" y="2968832"/>
                </a:cubicBezTo>
                <a:cubicBezTo>
                  <a:pt x="5620372" y="2972373"/>
                  <a:pt x="5636107" y="2976749"/>
                  <a:pt x="5651941" y="2980707"/>
                </a:cubicBezTo>
                <a:cubicBezTo>
                  <a:pt x="5663816" y="2992582"/>
                  <a:pt x="5676816" y="3003431"/>
                  <a:pt x="5687567" y="3016333"/>
                </a:cubicBezTo>
                <a:cubicBezTo>
                  <a:pt x="5696704" y="3027297"/>
                  <a:pt x="5701226" y="3041867"/>
                  <a:pt x="5711318" y="3051959"/>
                </a:cubicBezTo>
                <a:cubicBezTo>
                  <a:pt x="5804738" y="3145379"/>
                  <a:pt x="5685289" y="2994601"/>
                  <a:pt x="5782570" y="3111336"/>
                </a:cubicBezTo>
                <a:cubicBezTo>
                  <a:pt x="5791707" y="3122300"/>
                  <a:pt x="5795176" y="3138045"/>
                  <a:pt x="5806321" y="3146961"/>
                </a:cubicBezTo>
                <a:cubicBezTo>
                  <a:pt x="5816096" y="3154781"/>
                  <a:pt x="5830441" y="3153906"/>
                  <a:pt x="5841947" y="3158837"/>
                </a:cubicBezTo>
                <a:cubicBezTo>
                  <a:pt x="5858218" y="3165810"/>
                  <a:pt x="5873614" y="3174670"/>
                  <a:pt x="5889448" y="3182587"/>
                </a:cubicBezTo>
                <a:cubicBezTo>
                  <a:pt x="5901323" y="3198421"/>
                  <a:pt x="5908968" y="3218585"/>
                  <a:pt x="5925074" y="3230089"/>
                </a:cubicBezTo>
                <a:cubicBezTo>
                  <a:pt x="5938355" y="3239575"/>
                  <a:pt x="5956942" y="3237274"/>
                  <a:pt x="5972575" y="3241964"/>
                </a:cubicBezTo>
                <a:cubicBezTo>
                  <a:pt x="6049657" y="3265089"/>
                  <a:pt x="6027391" y="3254758"/>
                  <a:pt x="6079453" y="3289465"/>
                </a:cubicBezTo>
                <a:cubicBezTo>
                  <a:pt x="6139081" y="3378906"/>
                  <a:pt x="6069068" y="3265234"/>
                  <a:pt x="6115079" y="3372593"/>
                </a:cubicBezTo>
                <a:cubicBezTo>
                  <a:pt x="6143221" y="3438259"/>
                  <a:pt x="6138830" y="3380938"/>
                  <a:pt x="6138830" y="3431969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633849" y="1638795"/>
            <a:ext cx="4393870" cy="3443844"/>
          </a:xfrm>
          <a:custGeom>
            <a:avLst/>
            <a:gdLst>
              <a:gd name="connsiteX0" fmla="*/ 1638795 w 4393870"/>
              <a:gd name="connsiteY0" fmla="*/ 0 h 3443844"/>
              <a:gd name="connsiteX1" fmla="*/ 1603169 w 4393870"/>
              <a:gd name="connsiteY1" fmla="*/ 106878 h 3443844"/>
              <a:gd name="connsiteX2" fmla="*/ 1555668 w 4393870"/>
              <a:gd name="connsiteY2" fmla="*/ 225631 h 3443844"/>
              <a:gd name="connsiteX3" fmla="*/ 1543793 w 4393870"/>
              <a:gd name="connsiteY3" fmla="*/ 285008 h 3443844"/>
              <a:gd name="connsiteX4" fmla="*/ 1520042 w 4393870"/>
              <a:gd name="connsiteY4" fmla="*/ 320634 h 3443844"/>
              <a:gd name="connsiteX5" fmla="*/ 1472541 w 4393870"/>
              <a:gd name="connsiteY5" fmla="*/ 415636 h 3443844"/>
              <a:gd name="connsiteX6" fmla="*/ 1472541 w 4393870"/>
              <a:gd name="connsiteY6" fmla="*/ 415636 h 3443844"/>
              <a:gd name="connsiteX7" fmla="*/ 1436915 w 4393870"/>
              <a:gd name="connsiteY7" fmla="*/ 522514 h 3443844"/>
              <a:gd name="connsiteX8" fmla="*/ 1413164 w 4393870"/>
              <a:gd name="connsiteY8" fmla="*/ 558140 h 3443844"/>
              <a:gd name="connsiteX9" fmla="*/ 1389413 w 4393870"/>
              <a:gd name="connsiteY9" fmla="*/ 641267 h 3443844"/>
              <a:gd name="connsiteX10" fmla="*/ 1377538 w 4393870"/>
              <a:gd name="connsiteY10" fmla="*/ 676893 h 3443844"/>
              <a:gd name="connsiteX11" fmla="*/ 1365663 w 4393870"/>
              <a:gd name="connsiteY11" fmla="*/ 724395 h 3443844"/>
              <a:gd name="connsiteX12" fmla="*/ 1318161 w 4393870"/>
              <a:gd name="connsiteY12" fmla="*/ 795647 h 3443844"/>
              <a:gd name="connsiteX13" fmla="*/ 1294411 w 4393870"/>
              <a:gd name="connsiteY13" fmla="*/ 878774 h 3443844"/>
              <a:gd name="connsiteX14" fmla="*/ 1270660 w 4393870"/>
              <a:gd name="connsiteY14" fmla="*/ 914400 h 3443844"/>
              <a:gd name="connsiteX15" fmla="*/ 1235034 w 4393870"/>
              <a:gd name="connsiteY15" fmla="*/ 973776 h 3443844"/>
              <a:gd name="connsiteX16" fmla="*/ 1223159 w 4393870"/>
              <a:gd name="connsiteY16" fmla="*/ 1009402 h 3443844"/>
              <a:gd name="connsiteX17" fmla="*/ 1199408 w 4393870"/>
              <a:gd name="connsiteY17" fmla="*/ 1068779 h 3443844"/>
              <a:gd name="connsiteX18" fmla="*/ 1104406 w 4393870"/>
              <a:gd name="connsiteY18" fmla="*/ 1235034 h 3443844"/>
              <a:gd name="connsiteX19" fmla="*/ 1056904 w 4393870"/>
              <a:gd name="connsiteY19" fmla="*/ 1318161 h 3443844"/>
              <a:gd name="connsiteX20" fmla="*/ 985652 w 4393870"/>
              <a:gd name="connsiteY20" fmla="*/ 1448789 h 3443844"/>
              <a:gd name="connsiteX21" fmla="*/ 950026 w 4393870"/>
              <a:gd name="connsiteY21" fmla="*/ 1484415 h 3443844"/>
              <a:gd name="connsiteX22" fmla="*/ 926276 w 4393870"/>
              <a:gd name="connsiteY22" fmla="*/ 1520041 h 3443844"/>
              <a:gd name="connsiteX23" fmla="*/ 855024 w 4393870"/>
              <a:gd name="connsiteY23" fmla="*/ 1567543 h 3443844"/>
              <a:gd name="connsiteX24" fmla="*/ 771896 w 4393870"/>
              <a:gd name="connsiteY24" fmla="*/ 1626919 h 3443844"/>
              <a:gd name="connsiteX25" fmla="*/ 688769 w 4393870"/>
              <a:gd name="connsiteY25" fmla="*/ 1650670 h 3443844"/>
              <a:gd name="connsiteX26" fmla="*/ 213756 w 4393870"/>
              <a:gd name="connsiteY26" fmla="*/ 1638795 h 3443844"/>
              <a:gd name="connsiteX27" fmla="*/ 154380 w 4393870"/>
              <a:gd name="connsiteY27" fmla="*/ 1626919 h 3443844"/>
              <a:gd name="connsiteX28" fmla="*/ 106878 w 4393870"/>
              <a:gd name="connsiteY28" fmla="*/ 1603169 h 3443844"/>
              <a:gd name="connsiteX29" fmla="*/ 71252 w 4393870"/>
              <a:gd name="connsiteY29" fmla="*/ 1591293 h 3443844"/>
              <a:gd name="connsiteX30" fmla="*/ 47502 w 4393870"/>
              <a:gd name="connsiteY30" fmla="*/ 1543792 h 3443844"/>
              <a:gd name="connsiteX31" fmla="*/ 23751 w 4393870"/>
              <a:gd name="connsiteY31" fmla="*/ 1508166 h 3443844"/>
              <a:gd name="connsiteX32" fmla="*/ 0 w 4393870"/>
              <a:gd name="connsiteY32" fmla="*/ 1413163 h 3443844"/>
              <a:gd name="connsiteX33" fmla="*/ 35626 w 4393870"/>
              <a:gd name="connsiteY33" fmla="*/ 1128156 h 3443844"/>
              <a:gd name="connsiteX34" fmla="*/ 106878 w 4393870"/>
              <a:gd name="connsiteY34" fmla="*/ 1021278 h 3443844"/>
              <a:gd name="connsiteX35" fmla="*/ 130629 w 4393870"/>
              <a:gd name="connsiteY35" fmla="*/ 985652 h 3443844"/>
              <a:gd name="connsiteX36" fmla="*/ 178130 w 4393870"/>
              <a:gd name="connsiteY36" fmla="*/ 938150 h 3443844"/>
              <a:gd name="connsiteX37" fmla="*/ 213756 w 4393870"/>
              <a:gd name="connsiteY37" fmla="*/ 890649 h 3443844"/>
              <a:gd name="connsiteX38" fmla="*/ 249382 w 4393870"/>
              <a:gd name="connsiteY38" fmla="*/ 866899 h 3443844"/>
              <a:gd name="connsiteX39" fmla="*/ 332509 w 4393870"/>
              <a:gd name="connsiteY39" fmla="*/ 807522 h 3443844"/>
              <a:gd name="connsiteX40" fmla="*/ 380011 w 4393870"/>
              <a:gd name="connsiteY40" fmla="*/ 783771 h 3443844"/>
              <a:gd name="connsiteX41" fmla="*/ 415637 w 4393870"/>
              <a:gd name="connsiteY41" fmla="*/ 760021 h 3443844"/>
              <a:gd name="connsiteX42" fmla="*/ 451263 w 4393870"/>
              <a:gd name="connsiteY42" fmla="*/ 748145 h 3443844"/>
              <a:gd name="connsiteX43" fmla="*/ 570016 w 4393870"/>
              <a:gd name="connsiteY43" fmla="*/ 700644 h 3443844"/>
              <a:gd name="connsiteX44" fmla="*/ 629393 w 4393870"/>
              <a:gd name="connsiteY44" fmla="*/ 688769 h 3443844"/>
              <a:gd name="connsiteX45" fmla="*/ 700645 w 4393870"/>
              <a:gd name="connsiteY45" fmla="*/ 665018 h 3443844"/>
              <a:gd name="connsiteX46" fmla="*/ 973777 w 4393870"/>
              <a:gd name="connsiteY46" fmla="*/ 676893 h 3443844"/>
              <a:gd name="connsiteX47" fmla="*/ 1235034 w 4393870"/>
              <a:gd name="connsiteY47" fmla="*/ 724395 h 3443844"/>
              <a:gd name="connsiteX48" fmla="*/ 1318161 w 4393870"/>
              <a:gd name="connsiteY48" fmla="*/ 736270 h 3443844"/>
              <a:gd name="connsiteX49" fmla="*/ 1460665 w 4393870"/>
              <a:gd name="connsiteY49" fmla="*/ 771896 h 3443844"/>
              <a:gd name="connsiteX50" fmla="*/ 1543793 w 4393870"/>
              <a:gd name="connsiteY50" fmla="*/ 819397 h 3443844"/>
              <a:gd name="connsiteX51" fmla="*/ 1615045 w 4393870"/>
              <a:gd name="connsiteY51" fmla="*/ 855023 h 3443844"/>
              <a:gd name="connsiteX52" fmla="*/ 1662546 w 4393870"/>
              <a:gd name="connsiteY52" fmla="*/ 890649 h 3443844"/>
              <a:gd name="connsiteX53" fmla="*/ 1721922 w 4393870"/>
              <a:gd name="connsiteY53" fmla="*/ 914400 h 3443844"/>
              <a:gd name="connsiteX54" fmla="*/ 1816925 w 4393870"/>
              <a:gd name="connsiteY54" fmla="*/ 985652 h 3443844"/>
              <a:gd name="connsiteX55" fmla="*/ 1864426 w 4393870"/>
              <a:gd name="connsiteY55" fmla="*/ 1021278 h 3443844"/>
              <a:gd name="connsiteX56" fmla="*/ 1900052 w 4393870"/>
              <a:gd name="connsiteY56" fmla="*/ 1056904 h 3443844"/>
              <a:gd name="connsiteX57" fmla="*/ 1995055 w 4393870"/>
              <a:gd name="connsiteY57" fmla="*/ 1128156 h 3443844"/>
              <a:gd name="connsiteX58" fmla="*/ 2042556 w 4393870"/>
              <a:gd name="connsiteY58" fmla="*/ 1163782 h 3443844"/>
              <a:gd name="connsiteX59" fmla="*/ 2066307 w 4393870"/>
              <a:gd name="connsiteY59" fmla="*/ 1211283 h 3443844"/>
              <a:gd name="connsiteX60" fmla="*/ 2137559 w 4393870"/>
              <a:gd name="connsiteY60" fmla="*/ 1282535 h 3443844"/>
              <a:gd name="connsiteX61" fmla="*/ 2161309 w 4393870"/>
              <a:gd name="connsiteY61" fmla="*/ 1330036 h 3443844"/>
              <a:gd name="connsiteX62" fmla="*/ 2220686 w 4393870"/>
              <a:gd name="connsiteY62" fmla="*/ 1401288 h 3443844"/>
              <a:gd name="connsiteX63" fmla="*/ 2244437 w 4393870"/>
              <a:gd name="connsiteY63" fmla="*/ 1448789 h 3443844"/>
              <a:gd name="connsiteX64" fmla="*/ 2256312 w 4393870"/>
              <a:gd name="connsiteY64" fmla="*/ 1484415 h 3443844"/>
              <a:gd name="connsiteX65" fmla="*/ 2315689 w 4393870"/>
              <a:gd name="connsiteY65" fmla="*/ 1555667 h 3443844"/>
              <a:gd name="connsiteX66" fmla="*/ 2339439 w 4393870"/>
              <a:gd name="connsiteY66" fmla="*/ 1603169 h 3443844"/>
              <a:gd name="connsiteX67" fmla="*/ 2351315 w 4393870"/>
              <a:gd name="connsiteY67" fmla="*/ 1638795 h 3443844"/>
              <a:gd name="connsiteX68" fmla="*/ 2375065 w 4393870"/>
              <a:gd name="connsiteY68" fmla="*/ 1674421 h 3443844"/>
              <a:gd name="connsiteX69" fmla="*/ 2398816 w 4393870"/>
              <a:gd name="connsiteY69" fmla="*/ 1721922 h 3443844"/>
              <a:gd name="connsiteX70" fmla="*/ 2434442 w 4393870"/>
              <a:gd name="connsiteY70" fmla="*/ 1769423 h 3443844"/>
              <a:gd name="connsiteX71" fmla="*/ 2481943 w 4393870"/>
              <a:gd name="connsiteY71" fmla="*/ 1852550 h 3443844"/>
              <a:gd name="connsiteX72" fmla="*/ 2565070 w 4393870"/>
              <a:gd name="connsiteY72" fmla="*/ 1959428 h 3443844"/>
              <a:gd name="connsiteX73" fmla="*/ 2600696 w 4393870"/>
              <a:gd name="connsiteY73" fmla="*/ 2006930 h 3443844"/>
              <a:gd name="connsiteX74" fmla="*/ 2648198 w 4393870"/>
              <a:gd name="connsiteY74" fmla="*/ 2090057 h 3443844"/>
              <a:gd name="connsiteX75" fmla="*/ 2695699 w 4393870"/>
              <a:gd name="connsiteY75" fmla="*/ 2161309 h 3443844"/>
              <a:gd name="connsiteX76" fmla="*/ 2743200 w 4393870"/>
              <a:gd name="connsiteY76" fmla="*/ 2232561 h 3443844"/>
              <a:gd name="connsiteX77" fmla="*/ 2790702 w 4393870"/>
              <a:gd name="connsiteY77" fmla="*/ 2303813 h 3443844"/>
              <a:gd name="connsiteX78" fmla="*/ 2826328 w 4393870"/>
              <a:gd name="connsiteY78" fmla="*/ 2327563 h 3443844"/>
              <a:gd name="connsiteX79" fmla="*/ 2873829 w 4393870"/>
              <a:gd name="connsiteY79" fmla="*/ 2363189 h 3443844"/>
              <a:gd name="connsiteX80" fmla="*/ 2921330 w 4393870"/>
              <a:gd name="connsiteY80" fmla="*/ 2386940 h 3443844"/>
              <a:gd name="connsiteX81" fmla="*/ 3004457 w 4393870"/>
              <a:gd name="connsiteY81" fmla="*/ 2446317 h 3443844"/>
              <a:gd name="connsiteX82" fmla="*/ 3040083 w 4393870"/>
              <a:gd name="connsiteY82" fmla="*/ 2470067 h 3443844"/>
              <a:gd name="connsiteX83" fmla="*/ 3123211 w 4393870"/>
              <a:gd name="connsiteY83" fmla="*/ 2505693 h 3443844"/>
              <a:gd name="connsiteX84" fmla="*/ 3170712 w 4393870"/>
              <a:gd name="connsiteY84" fmla="*/ 2541319 h 3443844"/>
              <a:gd name="connsiteX85" fmla="*/ 3218213 w 4393870"/>
              <a:gd name="connsiteY85" fmla="*/ 2553195 h 3443844"/>
              <a:gd name="connsiteX86" fmla="*/ 3325091 w 4393870"/>
              <a:gd name="connsiteY86" fmla="*/ 2588821 h 3443844"/>
              <a:gd name="connsiteX87" fmla="*/ 3372593 w 4393870"/>
              <a:gd name="connsiteY87" fmla="*/ 2612571 h 3443844"/>
              <a:gd name="connsiteX88" fmla="*/ 3408219 w 4393870"/>
              <a:gd name="connsiteY88" fmla="*/ 2624447 h 3443844"/>
              <a:gd name="connsiteX89" fmla="*/ 3443845 w 4393870"/>
              <a:gd name="connsiteY89" fmla="*/ 2648197 h 3443844"/>
              <a:gd name="connsiteX90" fmla="*/ 3515096 w 4393870"/>
              <a:gd name="connsiteY90" fmla="*/ 2660073 h 3443844"/>
              <a:gd name="connsiteX91" fmla="*/ 3550722 w 4393870"/>
              <a:gd name="connsiteY91" fmla="*/ 2671948 h 3443844"/>
              <a:gd name="connsiteX92" fmla="*/ 3610099 w 4393870"/>
              <a:gd name="connsiteY92" fmla="*/ 2683823 h 3443844"/>
              <a:gd name="connsiteX93" fmla="*/ 3693226 w 4393870"/>
              <a:gd name="connsiteY93" fmla="*/ 2719449 h 3443844"/>
              <a:gd name="connsiteX94" fmla="*/ 3788229 w 4393870"/>
              <a:gd name="connsiteY94" fmla="*/ 2755075 h 3443844"/>
              <a:gd name="connsiteX95" fmla="*/ 3871356 w 4393870"/>
              <a:gd name="connsiteY95" fmla="*/ 2790701 h 3443844"/>
              <a:gd name="connsiteX96" fmla="*/ 3918857 w 4393870"/>
              <a:gd name="connsiteY96" fmla="*/ 2826327 h 3443844"/>
              <a:gd name="connsiteX97" fmla="*/ 3978234 w 4393870"/>
              <a:gd name="connsiteY97" fmla="*/ 2850078 h 3443844"/>
              <a:gd name="connsiteX98" fmla="*/ 4049486 w 4393870"/>
              <a:gd name="connsiteY98" fmla="*/ 2909454 h 3443844"/>
              <a:gd name="connsiteX99" fmla="*/ 4085112 w 4393870"/>
              <a:gd name="connsiteY99" fmla="*/ 2921330 h 3443844"/>
              <a:gd name="connsiteX100" fmla="*/ 4191990 w 4393870"/>
              <a:gd name="connsiteY100" fmla="*/ 3004457 h 3443844"/>
              <a:gd name="connsiteX101" fmla="*/ 4227616 w 4393870"/>
              <a:gd name="connsiteY101" fmla="*/ 3028208 h 3443844"/>
              <a:gd name="connsiteX102" fmla="*/ 4286993 w 4393870"/>
              <a:gd name="connsiteY102" fmla="*/ 3099460 h 3443844"/>
              <a:gd name="connsiteX103" fmla="*/ 4334494 w 4393870"/>
              <a:gd name="connsiteY103" fmla="*/ 3170711 h 3443844"/>
              <a:gd name="connsiteX104" fmla="*/ 4346369 w 4393870"/>
              <a:gd name="connsiteY104" fmla="*/ 3218213 h 3443844"/>
              <a:gd name="connsiteX105" fmla="*/ 4358245 w 4393870"/>
              <a:gd name="connsiteY105" fmla="*/ 3253839 h 3443844"/>
              <a:gd name="connsiteX106" fmla="*/ 4370120 w 4393870"/>
              <a:gd name="connsiteY106" fmla="*/ 3313215 h 3443844"/>
              <a:gd name="connsiteX107" fmla="*/ 4393870 w 4393870"/>
              <a:gd name="connsiteY107" fmla="*/ 3384467 h 3443844"/>
              <a:gd name="connsiteX108" fmla="*/ 4393870 w 4393870"/>
              <a:gd name="connsiteY108" fmla="*/ 3443844 h 344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393870" h="3443844">
                <a:moveTo>
                  <a:pt x="1638795" y="0"/>
                </a:moveTo>
                <a:cubicBezTo>
                  <a:pt x="1617184" y="86445"/>
                  <a:pt x="1638945" y="8493"/>
                  <a:pt x="1603169" y="106878"/>
                </a:cubicBezTo>
                <a:cubicBezTo>
                  <a:pt x="1564037" y="214492"/>
                  <a:pt x="1597534" y="141901"/>
                  <a:pt x="1555668" y="225631"/>
                </a:cubicBezTo>
                <a:cubicBezTo>
                  <a:pt x="1551710" y="245423"/>
                  <a:pt x="1550880" y="266109"/>
                  <a:pt x="1543793" y="285008"/>
                </a:cubicBezTo>
                <a:cubicBezTo>
                  <a:pt x="1538782" y="298372"/>
                  <a:pt x="1526876" y="308104"/>
                  <a:pt x="1520042" y="320634"/>
                </a:cubicBezTo>
                <a:cubicBezTo>
                  <a:pt x="1503088" y="351716"/>
                  <a:pt x="1488375" y="383969"/>
                  <a:pt x="1472541" y="415636"/>
                </a:cubicBezTo>
                <a:lnTo>
                  <a:pt x="1472541" y="415636"/>
                </a:lnTo>
                <a:cubicBezTo>
                  <a:pt x="1461202" y="460988"/>
                  <a:pt x="1459272" y="477800"/>
                  <a:pt x="1436915" y="522514"/>
                </a:cubicBezTo>
                <a:cubicBezTo>
                  <a:pt x="1430532" y="535280"/>
                  <a:pt x="1421081" y="546265"/>
                  <a:pt x="1413164" y="558140"/>
                </a:cubicBezTo>
                <a:cubicBezTo>
                  <a:pt x="1384692" y="643559"/>
                  <a:pt x="1419236" y="536888"/>
                  <a:pt x="1389413" y="641267"/>
                </a:cubicBezTo>
                <a:cubicBezTo>
                  <a:pt x="1385974" y="653303"/>
                  <a:pt x="1380977" y="664857"/>
                  <a:pt x="1377538" y="676893"/>
                </a:cubicBezTo>
                <a:cubicBezTo>
                  <a:pt x="1373054" y="692586"/>
                  <a:pt x="1372962" y="709797"/>
                  <a:pt x="1365663" y="724395"/>
                </a:cubicBezTo>
                <a:cubicBezTo>
                  <a:pt x="1352897" y="749926"/>
                  <a:pt x="1318161" y="795647"/>
                  <a:pt x="1318161" y="795647"/>
                </a:cubicBezTo>
                <a:cubicBezTo>
                  <a:pt x="1310244" y="823356"/>
                  <a:pt x="1305114" y="852017"/>
                  <a:pt x="1294411" y="878774"/>
                </a:cubicBezTo>
                <a:cubicBezTo>
                  <a:pt x="1289110" y="892026"/>
                  <a:pt x="1278224" y="902297"/>
                  <a:pt x="1270660" y="914400"/>
                </a:cubicBezTo>
                <a:cubicBezTo>
                  <a:pt x="1258427" y="933973"/>
                  <a:pt x="1245356" y="953131"/>
                  <a:pt x="1235034" y="973776"/>
                </a:cubicBezTo>
                <a:cubicBezTo>
                  <a:pt x="1229436" y="984972"/>
                  <a:pt x="1227554" y="997681"/>
                  <a:pt x="1223159" y="1009402"/>
                </a:cubicBezTo>
                <a:cubicBezTo>
                  <a:pt x="1215674" y="1029362"/>
                  <a:pt x="1208423" y="1049462"/>
                  <a:pt x="1199408" y="1068779"/>
                </a:cubicBezTo>
                <a:cubicBezTo>
                  <a:pt x="1143220" y="1189182"/>
                  <a:pt x="1161201" y="1159306"/>
                  <a:pt x="1104406" y="1235034"/>
                </a:cubicBezTo>
                <a:cubicBezTo>
                  <a:pt x="1078186" y="1313689"/>
                  <a:pt x="1112824" y="1222299"/>
                  <a:pt x="1056904" y="1318161"/>
                </a:cubicBezTo>
                <a:cubicBezTo>
                  <a:pt x="1035869" y="1354220"/>
                  <a:pt x="1015800" y="1412611"/>
                  <a:pt x="985652" y="1448789"/>
                </a:cubicBezTo>
                <a:cubicBezTo>
                  <a:pt x="974901" y="1461691"/>
                  <a:pt x="960777" y="1471513"/>
                  <a:pt x="950026" y="1484415"/>
                </a:cubicBezTo>
                <a:cubicBezTo>
                  <a:pt x="940889" y="1495379"/>
                  <a:pt x="937017" y="1510643"/>
                  <a:pt x="926276" y="1520041"/>
                </a:cubicBezTo>
                <a:cubicBezTo>
                  <a:pt x="904794" y="1538838"/>
                  <a:pt x="877860" y="1550416"/>
                  <a:pt x="855024" y="1567543"/>
                </a:cubicBezTo>
                <a:cubicBezTo>
                  <a:pt x="844263" y="1575614"/>
                  <a:pt x="789263" y="1618235"/>
                  <a:pt x="771896" y="1626919"/>
                </a:cubicBezTo>
                <a:cubicBezTo>
                  <a:pt x="754855" y="1635439"/>
                  <a:pt x="703995" y="1646864"/>
                  <a:pt x="688769" y="1650670"/>
                </a:cubicBezTo>
                <a:lnTo>
                  <a:pt x="213756" y="1638795"/>
                </a:lnTo>
                <a:cubicBezTo>
                  <a:pt x="193592" y="1637899"/>
                  <a:pt x="173528" y="1633302"/>
                  <a:pt x="154380" y="1626919"/>
                </a:cubicBezTo>
                <a:cubicBezTo>
                  <a:pt x="137586" y="1621321"/>
                  <a:pt x="123149" y="1610142"/>
                  <a:pt x="106878" y="1603169"/>
                </a:cubicBezTo>
                <a:cubicBezTo>
                  <a:pt x="95372" y="1598238"/>
                  <a:pt x="83127" y="1595252"/>
                  <a:pt x="71252" y="1591293"/>
                </a:cubicBezTo>
                <a:cubicBezTo>
                  <a:pt x="63335" y="1575459"/>
                  <a:pt x="56285" y="1559162"/>
                  <a:pt x="47502" y="1543792"/>
                </a:cubicBezTo>
                <a:cubicBezTo>
                  <a:pt x="40421" y="1531400"/>
                  <a:pt x="30134" y="1520932"/>
                  <a:pt x="23751" y="1508166"/>
                </a:cubicBezTo>
                <a:cubicBezTo>
                  <a:pt x="11580" y="1483824"/>
                  <a:pt x="4516" y="1435742"/>
                  <a:pt x="0" y="1413163"/>
                </a:cubicBezTo>
                <a:cubicBezTo>
                  <a:pt x="5456" y="1325866"/>
                  <a:pt x="835" y="1215133"/>
                  <a:pt x="35626" y="1128156"/>
                </a:cubicBezTo>
                <a:cubicBezTo>
                  <a:pt x="75139" y="1029373"/>
                  <a:pt x="36482" y="1103406"/>
                  <a:pt x="106878" y="1021278"/>
                </a:cubicBezTo>
                <a:cubicBezTo>
                  <a:pt x="116166" y="1010442"/>
                  <a:pt x="121341" y="996488"/>
                  <a:pt x="130629" y="985652"/>
                </a:cubicBezTo>
                <a:cubicBezTo>
                  <a:pt x="145202" y="968650"/>
                  <a:pt x="163385" y="955002"/>
                  <a:pt x="178130" y="938150"/>
                </a:cubicBezTo>
                <a:cubicBezTo>
                  <a:pt x="191163" y="923255"/>
                  <a:pt x="199761" y="904644"/>
                  <a:pt x="213756" y="890649"/>
                </a:cubicBezTo>
                <a:cubicBezTo>
                  <a:pt x="223848" y="880557"/>
                  <a:pt x="237768" y="875195"/>
                  <a:pt x="249382" y="866899"/>
                </a:cubicBezTo>
                <a:cubicBezTo>
                  <a:pt x="274869" y="848694"/>
                  <a:pt x="304523" y="823514"/>
                  <a:pt x="332509" y="807522"/>
                </a:cubicBezTo>
                <a:cubicBezTo>
                  <a:pt x="347879" y="798739"/>
                  <a:pt x="364640" y="792554"/>
                  <a:pt x="380011" y="783771"/>
                </a:cubicBezTo>
                <a:cubicBezTo>
                  <a:pt x="392403" y="776690"/>
                  <a:pt x="402872" y="766404"/>
                  <a:pt x="415637" y="760021"/>
                </a:cubicBezTo>
                <a:cubicBezTo>
                  <a:pt x="426833" y="754423"/>
                  <a:pt x="439580" y="752639"/>
                  <a:pt x="451263" y="748145"/>
                </a:cubicBezTo>
                <a:cubicBezTo>
                  <a:pt x="491055" y="732840"/>
                  <a:pt x="528210" y="709005"/>
                  <a:pt x="570016" y="700644"/>
                </a:cubicBezTo>
                <a:cubicBezTo>
                  <a:pt x="589808" y="696686"/>
                  <a:pt x="609920" y="694080"/>
                  <a:pt x="629393" y="688769"/>
                </a:cubicBezTo>
                <a:cubicBezTo>
                  <a:pt x="653546" y="682182"/>
                  <a:pt x="700645" y="665018"/>
                  <a:pt x="700645" y="665018"/>
                </a:cubicBezTo>
                <a:cubicBezTo>
                  <a:pt x="791689" y="668976"/>
                  <a:pt x="882945" y="669528"/>
                  <a:pt x="973777" y="676893"/>
                </a:cubicBezTo>
                <a:cubicBezTo>
                  <a:pt x="1176865" y="693360"/>
                  <a:pt x="1083088" y="694006"/>
                  <a:pt x="1235034" y="724395"/>
                </a:cubicBezTo>
                <a:cubicBezTo>
                  <a:pt x="1262481" y="729884"/>
                  <a:pt x="1290552" y="731669"/>
                  <a:pt x="1318161" y="736270"/>
                </a:cubicBezTo>
                <a:cubicBezTo>
                  <a:pt x="1362558" y="743669"/>
                  <a:pt x="1419863" y="757059"/>
                  <a:pt x="1460665" y="771896"/>
                </a:cubicBezTo>
                <a:cubicBezTo>
                  <a:pt x="1536999" y="799654"/>
                  <a:pt x="1480484" y="787743"/>
                  <a:pt x="1543793" y="819397"/>
                </a:cubicBezTo>
                <a:cubicBezTo>
                  <a:pt x="1622219" y="858610"/>
                  <a:pt x="1535642" y="798307"/>
                  <a:pt x="1615045" y="855023"/>
                </a:cubicBezTo>
                <a:cubicBezTo>
                  <a:pt x="1631151" y="866527"/>
                  <a:pt x="1645245" y="881037"/>
                  <a:pt x="1662546" y="890649"/>
                </a:cubicBezTo>
                <a:cubicBezTo>
                  <a:pt x="1681180" y="901001"/>
                  <a:pt x="1703767" y="903228"/>
                  <a:pt x="1721922" y="914400"/>
                </a:cubicBezTo>
                <a:cubicBezTo>
                  <a:pt x="1755634" y="935146"/>
                  <a:pt x="1785257" y="961901"/>
                  <a:pt x="1816925" y="985652"/>
                </a:cubicBezTo>
                <a:cubicBezTo>
                  <a:pt x="1832759" y="997527"/>
                  <a:pt x="1850431" y="1007283"/>
                  <a:pt x="1864426" y="1021278"/>
                </a:cubicBezTo>
                <a:cubicBezTo>
                  <a:pt x="1876301" y="1033153"/>
                  <a:pt x="1887054" y="1046269"/>
                  <a:pt x="1900052" y="1056904"/>
                </a:cubicBezTo>
                <a:cubicBezTo>
                  <a:pt x="1930689" y="1081970"/>
                  <a:pt x="1963387" y="1104405"/>
                  <a:pt x="1995055" y="1128156"/>
                </a:cubicBezTo>
                <a:lnTo>
                  <a:pt x="2042556" y="1163782"/>
                </a:lnTo>
                <a:cubicBezTo>
                  <a:pt x="2050473" y="1179616"/>
                  <a:pt x="2055248" y="1197460"/>
                  <a:pt x="2066307" y="1211283"/>
                </a:cubicBezTo>
                <a:cubicBezTo>
                  <a:pt x="2087290" y="1237511"/>
                  <a:pt x="2137559" y="1282535"/>
                  <a:pt x="2137559" y="1282535"/>
                </a:cubicBezTo>
                <a:cubicBezTo>
                  <a:pt x="2145476" y="1298369"/>
                  <a:pt x="2151020" y="1315631"/>
                  <a:pt x="2161309" y="1330036"/>
                </a:cubicBezTo>
                <a:cubicBezTo>
                  <a:pt x="2231489" y="1428289"/>
                  <a:pt x="2166830" y="1307042"/>
                  <a:pt x="2220686" y="1401288"/>
                </a:cubicBezTo>
                <a:cubicBezTo>
                  <a:pt x="2229469" y="1416658"/>
                  <a:pt x="2237464" y="1432518"/>
                  <a:pt x="2244437" y="1448789"/>
                </a:cubicBezTo>
                <a:cubicBezTo>
                  <a:pt x="2249368" y="1460295"/>
                  <a:pt x="2250714" y="1473219"/>
                  <a:pt x="2256312" y="1484415"/>
                </a:cubicBezTo>
                <a:cubicBezTo>
                  <a:pt x="2272845" y="1517480"/>
                  <a:pt x="2289426" y="1529404"/>
                  <a:pt x="2315689" y="1555667"/>
                </a:cubicBezTo>
                <a:cubicBezTo>
                  <a:pt x="2323606" y="1571501"/>
                  <a:pt x="2332466" y="1586898"/>
                  <a:pt x="2339439" y="1603169"/>
                </a:cubicBezTo>
                <a:cubicBezTo>
                  <a:pt x="2344370" y="1614675"/>
                  <a:pt x="2345717" y="1627599"/>
                  <a:pt x="2351315" y="1638795"/>
                </a:cubicBezTo>
                <a:cubicBezTo>
                  <a:pt x="2357698" y="1651560"/>
                  <a:pt x="2367984" y="1662029"/>
                  <a:pt x="2375065" y="1674421"/>
                </a:cubicBezTo>
                <a:cubicBezTo>
                  <a:pt x="2383848" y="1689791"/>
                  <a:pt x="2389434" y="1706910"/>
                  <a:pt x="2398816" y="1721922"/>
                </a:cubicBezTo>
                <a:cubicBezTo>
                  <a:pt x="2409306" y="1738706"/>
                  <a:pt x="2423952" y="1752639"/>
                  <a:pt x="2434442" y="1769423"/>
                </a:cubicBezTo>
                <a:cubicBezTo>
                  <a:pt x="2483748" y="1848312"/>
                  <a:pt x="2432916" y="1787181"/>
                  <a:pt x="2481943" y="1852550"/>
                </a:cubicBezTo>
                <a:cubicBezTo>
                  <a:pt x="2509023" y="1888657"/>
                  <a:pt x="2537552" y="1923654"/>
                  <a:pt x="2565070" y="1959428"/>
                </a:cubicBezTo>
                <a:cubicBezTo>
                  <a:pt x="2577138" y="1975116"/>
                  <a:pt x="2600696" y="2006930"/>
                  <a:pt x="2600696" y="2006930"/>
                </a:cubicBezTo>
                <a:cubicBezTo>
                  <a:pt x="2620485" y="2066294"/>
                  <a:pt x="2602446" y="2024697"/>
                  <a:pt x="2648198" y="2090057"/>
                </a:cubicBezTo>
                <a:cubicBezTo>
                  <a:pt x="2664567" y="2113442"/>
                  <a:pt x="2695699" y="2161309"/>
                  <a:pt x="2695699" y="2161309"/>
                </a:cubicBezTo>
                <a:cubicBezTo>
                  <a:pt x="2718409" y="2229442"/>
                  <a:pt x="2691310" y="2165846"/>
                  <a:pt x="2743200" y="2232561"/>
                </a:cubicBezTo>
                <a:cubicBezTo>
                  <a:pt x="2760725" y="2255093"/>
                  <a:pt x="2766951" y="2287979"/>
                  <a:pt x="2790702" y="2303813"/>
                </a:cubicBezTo>
                <a:cubicBezTo>
                  <a:pt x="2802577" y="2311730"/>
                  <a:pt x="2814714" y="2319267"/>
                  <a:pt x="2826328" y="2327563"/>
                </a:cubicBezTo>
                <a:cubicBezTo>
                  <a:pt x="2842434" y="2339067"/>
                  <a:pt x="2857045" y="2352699"/>
                  <a:pt x="2873829" y="2363189"/>
                </a:cubicBezTo>
                <a:cubicBezTo>
                  <a:pt x="2888841" y="2372571"/>
                  <a:pt x="2905960" y="2378157"/>
                  <a:pt x="2921330" y="2386940"/>
                </a:cubicBezTo>
                <a:cubicBezTo>
                  <a:pt x="2949317" y="2402933"/>
                  <a:pt x="2978968" y="2428110"/>
                  <a:pt x="3004457" y="2446317"/>
                </a:cubicBezTo>
                <a:cubicBezTo>
                  <a:pt x="3016071" y="2454613"/>
                  <a:pt x="3027318" y="2463684"/>
                  <a:pt x="3040083" y="2470067"/>
                </a:cubicBezTo>
                <a:cubicBezTo>
                  <a:pt x="3120881" y="2510466"/>
                  <a:pt x="3024380" y="2443925"/>
                  <a:pt x="3123211" y="2505693"/>
                </a:cubicBezTo>
                <a:cubicBezTo>
                  <a:pt x="3139995" y="2516183"/>
                  <a:pt x="3153009" y="2532468"/>
                  <a:pt x="3170712" y="2541319"/>
                </a:cubicBezTo>
                <a:cubicBezTo>
                  <a:pt x="3185310" y="2548618"/>
                  <a:pt x="3202931" y="2547464"/>
                  <a:pt x="3218213" y="2553195"/>
                </a:cubicBezTo>
                <a:cubicBezTo>
                  <a:pt x="3330590" y="2595336"/>
                  <a:pt x="3194972" y="2562795"/>
                  <a:pt x="3325091" y="2588821"/>
                </a:cubicBezTo>
                <a:cubicBezTo>
                  <a:pt x="3340925" y="2596738"/>
                  <a:pt x="3356322" y="2605598"/>
                  <a:pt x="3372593" y="2612571"/>
                </a:cubicBezTo>
                <a:cubicBezTo>
                  <a:pt x="3384099" y="2617502"/>
                  <a:pt x="3397023" y="2618849"/>
                  <a:pt x="3408219" y="2624447"/>
                </a:cubicBezTo>
                <a:cubicBezTo>
                  <a:pt x="3420984" y="2630830"/>
                  <a:pt x="3430305" y="2643684"/>
                  <a:pt x="3443845" y="2648197"/>
                </a:cubicBezTo>
                <a:cubicBezTo>
                  <a:pt x="3466687" y="2655811"/>
                  <a:pt x="3491591" y="2654850"/>
                  <a:pt x="3515096" y="2660073"/>
                </a:cubicBezTo>
                <a:cubicBezTo>
                  <a:pt x="3527316" y="2662789"/>
                  <a:pt x="3538578" y="2668912"/>
                  <a:pt x="3550722" y="2671948"/>
                </a:cubicBezTo>
                <a:cubicBezTo>
                  <a:pt x="3570304" y="2676843"/>
                  <a:pt x="3590307" y="2679865"/>
                  <a:pt x="3610099" y="2683823"/>
                </a:cubicBezTo>
                <a:cubicBezTo>
                  <a:pt x="3767628" y="2762589"/>
                  <a:pt x="3570921" y="2667033"/>
                  <a:pt x="3693226" y="2719449"/>
                </a:cubicBezTo>
                <a:cubicBezTo>
                  <a:pt x="3780167" y="2756709"/>
                  <a:pt x="3700652" y="2733181"/>
                  <a:pt x="3788229" y="2755075"/>
                </a:cubicBezTo>
                <a:cubicBezTo>
                  <a:pt x="3917903" y="2841526"/>
                  <a:pt x="3717991" y="2714018"/>
                  <a:pt x="3871356" y="2790701"/>
                </a:cubicBezTo>
                <a:cubicBezTo>
                  <a:pt x="3889059" y="2799552"/>
                  <a:pt x="3901556" y="2816715"/>
                  <a:pt x="3918857" y="2826327"/>
                </a:cubicBezTo>
                <a:cubicBezTo>
                  <a:pt x="3937491" y="2836680"/>
                  <a:pt x="3958442" y="2842161"/>
                  <a:pt x="3978234" y="2850078"/>
                </a:cubicBezTo>
                <a:cubicBezTo>
                  <a:pt x="4004499" y="2876343"/>
                  <a:pt x="4016418" y="2892920"/>
                  <a:pt x="4049486" y="2909454"/>
                </a:cubicBezTo>
                <a:cubicBezTo>
                  <a:pt x="4060682" y="2915052"/>
                  <a:pt x="4073237" y="2917371"/>
                  <a:pt x="4085112" y="2921330"/>
                </a:cubicBezTo>
                <a:cubicBezTo>
                  <a:pt x="4140923" y="2977141"/>
                  <a:pt x="4106763" y="2947639"/>
                  <a:pt x="4191990" y="3004457"/>
                </a:cubicBezTo>
                <a:lnTo>
                  <a:pt x="4227616" y="3028208"/>
                </a:lnTo>
                <a:cubicBezTo>
                  <a:pt x="4312489" y="3155516"/>
                  <a:pt x="4180315" y="2962303"/>
                  <a:pt x="4286993" y="3099460"/>
                </a:cubicBezTo>
                <a:cubicBezTo>
                  <a:pt x="4304518" y="3121992"/>
                  <a:pt x="4334494" y="3170711"/>
                  <a:pt x="4334494" y="3170711"/>
                </a:cubicBezTo>
                <a:cubicBezTo>
                  <a:pt x="4338452" y="3186545"/>
                  <a:pt x="4341885" y="3202520"/>
                  <a:pt x="4346369" y="3218213"/>
                </a:cubicBezTo>
                <a:cubicBezTo>
                  <a:pt x="4349808" y="3230249"/>
                  <a:pt x="4355209" y="3241695"/>
                  <a:pt x="4358245" y="3253839"/>
                </a:cubicBezTo>
                <a:cubicBezTo>
                  <a:pt x="4363140" y="3273420"/>
                  <a:pt x="4364809" y="3293742"/>
                  <a:pt x="4370120" y="3313215"/>
                </a:cubicBezTo>
                <a:cubicBezTo>
                  <a:pt x="4376707" y="3337368"/>
                  <a:pt x="4393870" y="3359432"/>
                  <a:pt x="4393870" y="3384467"/>
                </a:cubicBezTo>
                <a:lnTo>
                  <a:pt x="4393870" y="3443844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1798641" cy="144016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1798641" cy="1440160"/>
          </a:xfrm>
          <a:prstGeom prst="rect">
            <a:avLst/>
          </a:prstGeom>
          <a:noFill/>
        </p:spPr>
      </p:pic>
      <p:pic>
        <p:nvPicPr>
          <p:cNvPr id="25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69160"/>
            <a:ext cx="1798641" cy="144016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4098" name="Picture 2" descr="C:\Users\admin\Documents\оля\7b5a9d8d889bfa37b2ffcf54cd7a66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-99392"/>
            <a:ext cx="1467351" cy="1944217"/>
          </a:xfrm>
          <a:prstGeom prst="rect">
            <a:avLst/>
          </a:prstGeom>
          <a:noFill/>
        </p:spPr>
      </p:pic>
      <p:pic>
        <p:nvPicPr>
          <p:cNvPr id="30" name="Picture 2" descr="C:\Users\admin\Documents\оля\7b5a9d8d889bfa37b2ffcf54cd7a66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988840"/>
            <a:ext cx="1467351" cy="1944217"/>
          </a:xfrm>
          <a:prstGeom prst="rect">
            <a:avLst/>
          </a:prstGeom>
          <a:noFill/>
        </p:spPr>
      </p:pic>
      <p:pic>
        <p:nvPicPr>
          <p:cNvPr id="31" name="Picture 2" descr="C:\Users\admin\Documents\оля\7b5a9d8d889bfa37b2ffcf54cd7a66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365104"/>
            <a:ext cx="1467351" cy="194421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716016" y="450912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450912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20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869160"/>
            <a:ext cx="1798641" cy="1440160"/>
          </a:xfrm>
          <a:prstGeom prst="rect">
            <a:avLst/>
          </a:prstGeom>
          <a:noFill/>
        </p:spPr>
      </p:pic>
      <p:pic>
        <p:nvPicPr>
          <p:cNvPr id="21" name="Picture 2" descr="C:\Users\admin\Documents\оля\7b5a9d8d889bfa37b2ffcf54cd7a66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437112"/>
            <a:ext cx="1467351" cy="1944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5085184"/>
          <a:ext cx="8496943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49"/>
                <a:gridCol w="1213849"/>
                <a:gridCol w="1213849"/>
                <a:gridCol w="1213849"/>
                <a:gridCol w="1213849"/>
                <a:gridCol w="1213849"/>
                <a:gridCol w="1213849"/>
              </a:tblGrid>
              <a:tr h="1296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323528" y="404664"/>
          <a:ext cx="8496943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49"/>
                <a:gridCol w="1213849"/>
                <a:gridCol w="1213849"/>
                <a:gridCol w="1213849"/>
                <a:gridCol w="1213849"/>
                <a:gridCol w="1213849"/>
                <a:gridCol w="1213849"/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44008" y="-1251520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0"/>
            <a:ext cx="184731" cy="95718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t"/>
            <a:endParaRPr lang="ru-RU" sz="8800" b="1" dirty="0"/>
          </a:p>
          <a:p>
            <a:pPr fontAlgn="t"/>
            <a:endParaRPr lang="ru-RU" sz="8800" b="1" dirty="0"/>
          </a:p>
          <a:p>
            <a:pPr fontAlgn="t"/>
            <a:endParaRPr lang="ru-RU" sz="8800" b="1" dirty="0"/>
          </a:p>
          <a:p>
            <a:pPr fontAlgn="t"/>
            <a:endParaRPr lang="ru-RU" sz="8800" b="1" dirty="0"/>
          </a:p>
          <a:p>
            <a:pPr fontAlgn="t"/>
            <a:endParaRPr lang="ru-RU" sz="8800" b="1" dirty="0"/>
          </a:p>
          <a:p>
            <a:pPr fontAlgn="t"/>
            <a:endParaRPr lang="ru-RU" sz="8800" b="1" dirty="0"/>
          </a:p>
          <a:p>
            <a:pPr fontAlgn="t"/>
            <a:endParaRPr lang="ru-RU" sz="8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25117" y="332656"/>
            <a:ext cx="7328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691" y="332656"/>
            <a:ext cx="7360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8827" y="404664"/>
            <a:ext cx="7441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27249" y="332656"/>
            <a:ext cx="5838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48611" y="404664"/>
            <a:ext cx="6928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3617" y="404664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32981" y="332656"/>
            <a:ext cx="7248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  <a:endParaRPr lang="ru-RU" sz="8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2267744" y="1628800"/>
            <a:ext cx="4738254" cy="3472106"/>
          </a:xfrm>
          <a:custGeom>
            <a:avLst/>
            <a:gdLst>
              <a:gd name="connsiteX0" fmla="*/ 4738254 w 4738254"/>
              <a:gd name="connsiteY0" fmla="*/ 4511 h 3472106"/>
              <a:gd name="connsiteX1" fmla="*/ 4702628 w 4738254"/>
              <a:gd name="connsiteY1" fmla="*/ 87639 h 3472106"/>
              <a:gd name="connsiteX2" fmla="*/ 4655127 w 4738254"/>
              <a:gd name="connsiteY2" fmla="*/ 170766 h 3472106"/>
              <a:gd name="connsiteX3" fmla="*/ 4643252 w 4738254"/>
              <a:gd name="connsiteY3" fmla="*/ 206392 h 3472106"/>
              <a:gd name="connsiteX4" fmla="*/ 4595750 w 4738254"/>
              <a:gd name="connsiteY4" fmla="*/ 277644 h 3472106"/>
              <a:gd name="connsiteX5" fmla="*/ 4572000 w 4738254"/>
              <a:gd name="connsiteY5" fmla="*/ 313270 h 3472106"/>
              <a:gd name="connsiteX6" fmla="*/ 4548249 w 4738254"/>
              <a:gd name="connsiteY6" fmla="*/ 348896 h 3472106"/>
              <a:gd name="connsiteX7" fmla="*/ 4524498 w 4738254"/>
              <a:gd name="connsiteY7" fmla="*/ 384522 h 3472106"/>
              <a:gd name="connsiteX8" fmla="*/ 4512623 w 4738254"/>
              <a:gd name="connsiteY8" fmla="*/ 432023 h 3472106"/>
              <a:gd name="connsiteX9" fmla="*/ 4476997 w 4738254"/>
              <a:gd name="connsiteY9" fmla="*/ 467649 h 3472106"/>
              <a:gd name="connsiteX10" fmla="*/ 4441371 w 4738254"/>
              <a:gd name="connsiteY10" fmla="*/ 515150 h 3472106"/>
              <a:gd name="connsiteX11" fmla="*/ 4393870 w 4738254"/>
              <a:gd name="connsiteY11" fmla="*/ 562652 h 3472106"/>
              <a:gd name="connsiteX12" fmla="*/ 4310743 w 4738254"/>
              <a:gd name="connsiteY12" fmla="*/ 681405 h 3472106"/>
              <a:gd name="connsiteX13" fmla="*/ 4275117 w 4738254"/>
              <a:gd name="connsiteY13" fmla="*/ 693280 h 3472106"/>
              <a:gd name="connsiteX14" fmla="*/ 4203865 w 4738254"/>
              <a:gd name="connsiteY14" fmla="*/ 764532 h 3472106"/>
              <a:gd name="connsiteX15" fmla="*/ 4168239 w 4738254"/>
              <a:gd name="connsiteY15" fmla="*/ 788283 h 3472106"/>
              <a:gd name="connsiteX16" fmla="*/ 4108862 w 4738254"/>
              <a:gd name="connsiteY16" fmla="*/ 823909 h 3472106"/>
              <a:gd name="connsiteX17" fmla="*/ 3990109 w 4738254"/>
              <a:gd name="connsiteY17" fmla="*/ 930787 h 3472106"/>
              <a:gd name="connsiteX18" fmla="*/ 3942608 w 4738254"/>
              <a:gd name="connsiteY18" fmla="*/ 954537 h 3472106"/>
              <a:gd name="connsiteX19" fmla="*/ 3871356 w 4738254"/>
              <a:gd name="connsiteY19" fmla="*/ 1025789 h 3472106"/>
              <a:gd name="connsiteX20" fmla="*/ 3788228 w 4738254"/>
              <a:gd name="connsiteY20" fmla="*/ 1085166 h 3472106"/>
              <a:gd name="connsiteX21" fmla="*/ 3728852 w 4738254"/>
              <a:gd name="connsiteY21" fmla="*/ 1156418 h 3472106"/>
              <a:gd name="connsiteX22" fmla="*/ 3705101 w 4738254"/>
              <a:gd name="connsiteY22" fmla="*/ 1192044 h 3472106"/>
              <a:gd name="connsiteX23" fmla="*/ 3669475 w 4738254"/>
              <a:gd name="connsiteY23" fmla="*/ 1215795 h 3472106"/>
              <a:gd name="connsiteX24" fmla="*/ 3598223 w 4738254"/>
              <a:gd name="connsiteY24" fmla="*/ 1263296 h 3472106"/>
              <a:gd name="connsiteX25" fmla="*/ 3515096 w 4738254"/>
              <a:gd name="connsiteY25" fmla="*/ 1334548 h 3472106"/>
              <a:gd name="connsiteX26" fmla="*/ 3431969 w 4738254"/>
              <a:gd name="connsiteY26" fmla="*/ 1382049 h 3472106"/>
              <a:gd name="connsiteX27" fmla="*/ 3384467 w 4738254"/>
              <a:gd name="connsiteY27" fmla="*/ 1417675 h 3472106"/>
              <a:gd name="connsiteX28" fmla="*/ 3348841 w 4738254"/>
              <a:gd name="connsiteY28" fmla="*/ 1441426 h 3472106"/>
              <a:gd name="connsiteX29" fmla="*/ 3301340 w 4738254"/>
              <a:gd name="connsiteY29" fmla="*/ 1477052 h 3472106"/>
              <a:gd name="connsiteX30" fmla="*/ 3230088 w 4738254"/>
              <a:gd name="connsiteY30" fmla="*/ 1524553 h 3472106"/>
              <a:gd name="connsiteX31" fmla="*/ 3135085 w 4738254"/>
              <a:gd name="connsiteY31" fmla="*/ 1583930 h 3472106"/>
              <a:gd name="connsiteX32" fmla="*/ 3087584 w 4738254"/>
              <a:gd name="connsiteY32" fmla="*/ 1607680 h 3472106"/>
              <a:gd name="connsiteX33" fmla="*/ 2992582 w 4738254"/>
              <a:gd name="connsiteY33" fmla="*/ 1643306 h 3472106"/>
              <a:gd name="connsiteX34" fmla="*/ 2956956 w 4738254"/>
              <a:gd name="connsiteY34" fmla="*/ 1667057 h 3472106"/>
              <a:gd name="connsiteX35" fmla="*/ 2861953 w 4738254"/>
              <a:gd name="connsiteY35" fmla="*/ 1690808 h 3472106"/>
              <a:gd name="connsiteX36" fmla="*/ 2826327 w 4738254"/>
              <a:gd name="connsiteY36" fmla="*/ 1714558 h 3472106"/>
              <a:gd name="connsiteX37" fmla="*/ 2755075 w 4738254"/>
              <a:gd name="connsiteY37" fmla="*/ 1738309 h 3472106"/>
              <a:gd name="connsiteX38" fmla="*/ 2719449 w 4738254"/>
              <a:gd name="connsiteY38" fmla="*/ 1762060 h 3472106"/>
              <a:gd name="connsiteX39" fmla="*/ 2624446 w 4738254"/>
              <a:gd name="connsiteY39" fmla="*/ 1785810 h 3472106"/>
              <a:gd name="connsiteX40" fmla="*/ 2529444 w 4738254"/>
              <a:gd name="connsiteY40" fmla="*/ 1821436 h 3472106"/>
              <a:gd name="connsiteX41" fmla="*/ 2470067 w 4738254"/>
              <a:gd name="connsiteY41" fmla="*/ 1833311 h 3472106"/>
              <a:gd name="connsiteX42" fmla="*/ 2422566 w 4738254"/>
              <a:gd name="connsiteY42" fmla="*/ 1845187 h 3472106"/>
              <a:gd name="connsiteX43" fmla="*/ 2244436 w 4738254"/>
              <a:gd name="connsiteY43" fmla="*/ 1833311 h 3472106"/>
              <a:gd name="connsiteX44" fmla="*/ 2173184 w 4738254"/>
              <a:gd name="connsiteY44" fmla="*/ 1809561 h 3472106"/>
              <a:gd name="connsiteX45" fmla="*/ 2101932 w 4738254"/>
              <a:gd name="connsiteY45" fmla="*/ 1750184 h 3472106"/>
              <a:gd name="connsiteX46" fmla="*/ 2030680 w 4738254"/>
              <a:gd name="connsiteY46" fmla="*/ 1678932 h 3472106"/>
              <a:gd name="connsiteX47" fmla="*/ 1971304 w 4738254"/>
              <a:gd name="connsiteY47" fmla="*/ 1572054 h 3472106"/>
              <a:gd name="connsiteX48" fmla="*/ 1947553 w 4738254"/>
              <a:gd name="connsiteY48" fmla="*/ 1536428 h 3472106"/>
              <a:gd name="connsiteX49" fmla="*/ 1923802 w 4738254"/>
              <a:gd name="connsiteY49" fmla="*/ 1488927 h 3472106"/>
              <a:gd name="connsiteX50" fmla="*/ 1911927 w 4738254"/>
              <a:gd name="connsiteY50" fmla="*/ 1441426 h 3472106"/>
              <a:gd name="connsiteX51" fmla="*/ 1888176 w 4738254"/>
              <a:gd name="connsiteY51" fmla="*/ 1393924 h 3472106"/>
              <a:gd name="connsiteX52" fmla="*/ 1876301 w 4738254"/>
              <a:gd name="connsiteY52" fmla="*/ 1334548 h 3472106"/>
              <a:gd name="connsiteX53" fmla="*/ 1852550 w 4738254"/>
              <a:gd name="connsiteY53" fmla="*/ 1263296 h 3472106"/>
              <a:gd name="connsiteX54" fmla="*/ 1864426 w 4738254"/>
              <a:gd name="connsiteY54" fmla="*/ 930787 h 3472106"/>
              <a:gd name="connsiteX55" fmla="*/ 1923802 w 4738254"/>
              <a:gd name="connsiteY55" fmla="*/ 859535 h 3472106"/>
              <a:gd name="connsiteX56" fmla="*/ 1971304 w 4738254"/>
              <a:gd name="connsiteY56" fmla="*/ 823909 h 3472106"/>
              <a:gd name="connsiteX57" fmla="*/ 2006930 w 4738254"/>
              <a:gd name="connsiteY57" fmla="*/ 788283 h 3472106"/>
              <a:gd name="connsiteX58" fmla="*/ 2054431 w 4738254"/>
              <a:gd name="connsiteY58" fmla="*/ 776408 h 3472106"/>
              <a:gd name="connsiteX59" fmla="*/ 2090057 w 4738254"/>
              <a:gd name="connsiteY59" fmla="*/ 764532 h 3472106"/>
              <a:gd name="connsiteX60" fmla="*/ 2137558 w 4738254"/>
              <a:gd name="connsiteY60" fmla="*/ 740782 h 3472106"/>
              <a:gd name="connsiteX61" fmla="*/ 2244436 w 4738254"/>
              <a:gd name="connsiteY61" fmla="*/ 705156 h 3472106"/>
              <a:gd name="connsiteX62" fmla="*/ 2945080 w 4738254"/>
              <a:gd name="connsiteY62" fmla="*/ 717031 h 3472106"/>
              <a:gd name="connsiteX63" fmla="*/ 3111335 w 4738254"/>
              <a:gd name="connsiteY63" fmla="*/ 752657 h 3472106"/>
              <a:gd name="connsiteX64" fmla="*/ 3194462 w 4738254"/>
              <a:gd name="connsiteY64" fmla="*/ 764532 h 3472106"/>
              <a:gd name="connsiteX65" fmla="*/ 3265714 w 4738254"/>
              <a:gd name="connsiteY65" fmla="*/ 788283 h 3472106"/>
              <a:gd name="connsiteX66" fmla="*/ 3325091 w 4738254"/>
              <a:gd name="connsiteY66" fmla="*/ 800158 h 3472106"/>
              <a:gd name="connsiteX67" fmla="*/ 3420093 w 4738254"/>
              <a:gd name="connsiteY67" fmla="*/ 847660 h 3472106"/>
              <a:gd name="connsiteX68" fmla="*/ 3467595 w 4738254"/>
              <a:gd name="connsiteY68" fmla="*/ 871410 h 3472106"/>
              <a:gd name="connsiteX69" fmla="*/ 3526971 w 4738254"/>
              <a:gd name="connsiteY69" fmla="*/ 942662 h 3472106"/>
              <a:gd name="connsiteX70" fmla="*/ 3538846 w 4738254"/>
              <a:gd name="connsiteY70" fmla="*/ 1002039 h 3472106"/>
              <a:gd name="connsiteX71" fmla="*/ 3562597 w 4738254"/>
              <a:gd name="connsiteY71" fmla="*/ 1085166 h 3472106"/>
              <a:gd name="connsiteX72" fmla="*/ 3586348 w 4738254"/>
              <a:gd name="connsiteY72" fmla="*/ 1203919 h 3472106"/>
              <a:gd name="connsiteX73" fmla="*/ 3598223 w 4738254"/>
              <a:gd name="connsiteY73" fmla="*/ 1251421 h 3472106"/>
              <a:gd name="connsiteX74" fmla="*/ 3610098 w 4738254"/>
              <a:gd name="connsiteY74" fmla="*/ 1346423 h 3472106"/>
              <a:gd name="connsiteX75" fmla="*/ 3598223 w 4738254"/>
              <a:gd name="connsiteY75" fmla="*/ 1762060 h 3472106"/>
              <a:gd name="connsiteX76" fmla="*/ 3574472 w 4738254"/>
              <a:gd name="connsiteY76" fmla="*/ 1857062 h 3472106"/>
              <a:gd name="connsiteX77" fmla="*/ 3550722 w 4738254"/>
              <a:gd name="connsiteY77" fmla="*/ 1892688 h 3472106"/>
              <a:gd name="connsiteX78" fmla="*/ 3526971 w 4738254"/>
              <a:gd name="connsiteY78" fmla="*/ 1975815 h 3472106"/>
              <a:gd name="connsiteX79" fmla="*/ 3503220 w 4738254"/>
              <a:gd name="connsiteY79" fmla="*/ 2011441 h 3472106"/>
              <a:gd name="connsiteX80" fmla="*/ 3431969 w 4738254"/>
              <a:gd name="connsiteY80" fmla="*/ 2106444 h 3472106"/>
              <a:gd name="connsiteX81" fmla="*/ 3348841 w 4738254"/>
              <a:gd name="connsiteY81" fmla="*/ 2142070 h 3472106"/>
              <a:gd name="connsiteX82" fmla="*/ 3230088 w 4738254"/>
              <a:gd name="connsiteY82" fmla="*/ 2225197 h 3472106"/>
              <a:gd name="connsiteX83" fmla="*/ 3158836 w 4738254"/>
              <a:gd name="connsiteY83" fmla="*/ 2248948 h 3472106"/>
              <a:gd name="connsiteX84" fmla="*/ 3123210 w 4738254"/>
              <a:gd name="connsiteY84" fmla="*/ 2260823 h 3472106"/>
              <a:gd name="connsiteX85" fmla="*/ 3028208 w 4738254"/>
              <a:gd name="connsiteY85" fmla="*/ 2308324 h 3472106"/>
              <a:gd name="connsiteX86" fmla="*/ 2945080 w 4738254"/>
              <a:gd name="connsiteY86" fmla="*/ 2320200 h 3472106"/>
              <a:gd name="connsiteX87" fmla="*/ 2790701 w 4738254"/>
              <a:gd name="connsiteY87" fmla="*/ 2355826 h 3472106"/>
              <a:gd name="connsiteX88" fmla="*/ 2707574 w 4738254"/>
              <a:gd name="connsiteY88" fmla="*/ 2379576 h 3472106"/>
              <a:gd name="connsiteX89" fmla="*/ 2624446 w 4738254"/>
              <a:gd name="connsiteY89" fmla="*/ 2391452 h 3472106"/>
              <a:gd name="connsiteX90" fmla="*/ 2505693 w 4738254"/>
              <a:gd name="connsiteY90" fmla="*/ 2415202 h 3472106"/>
              <a:gd name="connsiteX91" fmla="*/ 2446317 w 4738254"/>
              <a:gd name="connsiteY91" fmla="*/ 2427078 h 3472106"/>
              <a:gd name="connsiteX92" fmla="*/ 2339439 w 4738254"/>
              <a:gd name="connsiteY92" fmla="*/ 2450828 h 3472106"/>
              <a:gd name="connsiteX93" fmla="*/ 2078182 w 4738254"/>
              <a:gd name="connsiteY93" fmla="*/ 2462704 h 3472106"/>
              <a:gd name="connsiteX94" fmla="*/ 1935678 w 4738254"/>
              <a:gd name="connsiteY94" fmla="*/ 2486454 h 3472106"/>
              <a:gd name="connsiteX95" fmla="*/ 1864426 w 4738254"/>
              <a:gd name="connsiteY95" fmla="*/ 2510205 h 3472106"/>
              <a:gd name="connsiteX96" fmla="*/ 1757548 w 4738254"/>
              <a:gd name="connsiteY96" fmla="*/ 2522080 h 3472106"/>
              <a:gd name="connsiteX97" fmla="*/ 1710046 w 4738254"/>
              <a:gd name="connsiteY97" fmla="*/ 2533956 h 3472106"/>
              <a:gd name="connsiteX98" fmla="*/ 1626919 w 4738254"/>
              <a:gd name="connsiteY98" fmla="*/ 2557706 h 3472106"/>
              <a:gd name="connsiteX99" fmla="*/ 1472540 w 4738254"/>
              <a:gd name="connsiteY99" fmla="*/ 2581457 h 3472106"/>
              <a:gd name="connsiteX100" fmla="*/ 1401288 w 4738254"/>
              <a:gd name="connsiteY100" fmla="*/ 2605208 h 3472106"/>
              <a:gd name="connsiteX101" fmla="*/ 1365662 w 4738254"/>
              <a:gd name="connsiteY101" fmla="*/ 2617083 h 3472106"/>
              <a:gd name="connsiteX102" fmla="*/ 1270659 w 4738254"/>
              <a:gd name="connsiteY102" fmla="*/ 2640834 h 3472106"/>
              <a:gd name="connsiteX103" fmla="*/ 1151906 w 4738254"/>
              <a:gd name="connsiteY103" fmla="*/ 2688335 h 3472106"/>
              <a:gd name="connsiteX104" fmla="*/ 1092530 w 4738254"/>
              <a:gd name="connsiteY104" fmla="*/ 2712086 h 3472106"/>
              <a:gd name="connsiteX105" fmla="*/ 1021278 w 4738254"/>
              <a:gd name="connsiteY105" fmla="*/ 2735836 h 3472106"/>
              <a:gd name="connsiteX106" fmla="*/ 878774 w 4738254"/>
              <a:gd name="connsiteY106" fmla="*/ 2759587 h 3472106"/>
              <a:gd name="connsiteX107" fmla="*/ 783771 w 4738254"/>
              <a:gd name="connsiteY107" fmla="*/ 2783337 h 3472106"/>
              <a:gd name="connsiteX108" fmla="*/ 676893 w 4738254"/>
              <a:gd name="connsiteY108" fmla="*/ 2807088 h 3472106"/>
              <a:gd name="connsiteX109" fmla="*/ 570015 w 4738254"/>
              <a:gd name="connsiteY109" fmla="*/ 2854589 h 3472106"/>
              <a:gd name="connsiteX110" fmla="*/ 475013 w 4738254"/>
              <a:gd name="connsiteY110" fmla="*/ 2902091 h 3472106"/>
              <a:gd name="connsiteX111" fmla="*/ 427511 w 4738254"/>
              <a:gd name="connsiteY111" fmla="*/ 2937717 h 3472106"/>
              <a:gd name="connsiteX112" fmla="*/ 380010 w 4738254"/>
              <a:gd name="connsiteY112" fmla="*/ 2961467 h 3472106"/>
              <a:gd name="connsiteX113" fmla="*/ 344384 w 4738254"/>
              <a:gd name="connsiteY113" fmla="*/ 2985218 h 3472106"/>
              <a:gd name="connsiteX114" fmla="*/ 296883 w 4738254"/>
              <a:gd name="connsiteY114" fmla="*/ 3008969 h 3472106"/>
              <a:gd name="connsiteX115" fmla="*/ 213756 w 4738254"/>
              <a:gd name="connsiteY115" fmla="*/ 3080221 h 3472106"/>
              <a:gd name="connsiteX116" fmla="*/ 178130 w 4738254"/>
              <a:gd name="connsiteY116" fmla="*/ 3127722 h 3472106"/>
              <a:gd name="connsiteX117" fmla="*/ 142504 w 4738254"/>
              <a:gd name="connsiteY117" fmla="*/ 3163348 h 3472106"/>
              <a:gd name="connsiteX118" fmla="*/ 118753 w 4738254"/>
              <a:gd name="connsiteY118" fmla="*/ 3246475 h 3472106"/>
              <a:gd name="connsiteX119" fmla="*/ 95002 w 4738254"/>
              <a:gd name="connsiteY119" fmla="*/ 3293976 h 3472106"/>
              <a:gd name="connsiteX120" fmla="*/ 47501 w 4738254"/>
              <a:gd name="connsiteY120" fmla="*/ 3365228 h 3472106"/>
              <a:gd name="connsiteX121" fmla="*/ 23750 w 4738254"/>
              <a:gd name="connsiteY121" fmla="*/ 3424605 h 3472106"/>
              <a:gd name="connsiteX122" fmla="*/ 0 w 4738254"/>
              <a:gd name="connsiteY122" fmla="*/ 3472106 h 347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4738254" h="3472106">
                <a:moveTo>
                  <a:pt x="4738254" y="4511"/>
                </a:moveTo>
                <a:cubicBezTo>
                  <a:pt x="4690124" y="76708"/>
                  <a:pt x="4735493" y="0"/>
                  <a:pt x="4702628" y="87639"/>
                </a:cubicBezTo>
                <a:cubicBezTo>
                  <a:pt x="4689713" y="122080"/>
                  <a:pt x="4674816" y="141232"/>
                  <a:pt x="4655127" y="170766"/>
                </a:cubicBezTo>
                <a:cubicBezTo>
                  <a:pt x="4651169" y="182641"/>
                  <a:pt x="4649331" y="195450"/>
                  <a:pt x="4643252" y="206392"/>
                </a:cubicBezTo>
                <a:cubicBezTo>
                  <a:pt x="4629389" y="231345"/>
                  <a:pt x="4611584" y="253893"/>
                  <a:pt x="4595750" y="277644"/>
                </a:cubicBezTo>
                <a:lnTo>
                  <a:pt x="4572000" y="313270"/>
                </a:lnTo>
                <a:lnTo>
                  <a:pt x="4548249" y="348896"/>
                </a:lnTo>
                <a:lnTo>
                  <a:pt x="4524498" y="384522"/>
                </a:lnTo>
                <a:cubicBezTo>
                  <a:pt x="4520540" y="400356"/>
                  <a:pt x="4520720" y="417852"/>
                  <a:pt x="4512623" y="432023"/>
                </a:cubicBezTo>
                <a:cubicBezTo>
                  <a:pt x="4504291" y="446605"/>
                  <a:pt x="4487927" y="454898"/>
                  <a:pt x="4476997" y="467649"/>
                </a:cubicBezTo>
                <a:cubicBezTo>
                  <a:pt x="4464116" y="482676"/>
                  <a:pt x="4454404" y="500255"/>
                  <a:pt x="4441371" y="515150"/>
                </a:cubicBezTo>
                <a:cubicBezTo>
                  <a:pt x="4426626" y="532002"/>
                  <a:pt x="4407858" y="545166"/>
                  <a:pt x="4393870" y="562652"/>
                </a:cubicBezTo>
                <a:cubicBezTo>
                  <a:pt x="4391598" y="565492"/>
                  <a:pt x="4324523" y="669922"/>
                  <a:pt x="4310743" y="681405"/>
                </a:cubicBezTo>
                <a:cubicBezTo>
                  <a:pt x="4301127" y="689419"/>
                  <a:pt x="4286992" y="689322"/>
                  <a:pt x="4275117" y="693280"/>
                </a:cubicBezTo>
                <a:cubicBezTo>
                  <a:pt x="4191157" y="749254"/>
                  <a:pt x="4292244" y="676153"/>
                  <a:pt x="4203865" y="764532"/>
                </a:cubicBezTo>
                <a:cubicBezTo>
                  <a:pt x="4193773" y="774624"/>
                  <a:pt x="4180342" y="780719"/>
                  <a:pt x="4168239" y="788283"/>
                </a:cubicBezTo>
                <a:cubicBezTo>
                  <a:pt x="4148666" y="800516"/>
                  <a:pt x="4126594" y="809133"/>
                  <a:pt x="4108862" y="823909"/>
                </a:cubicBezTo>
                <a:cubicBezTo>
                  <a:pt x="4024451" y="894252"/>
                  <a:pt x="4055132" y="893631"/>
                  <a:pt x="3990109" y="930787"/>
                </a:cubicBezTo>
                <a:cubicBezTo>
                  <a:pt x="3974739" y="939570"/>
                  <a:pt x="3958442" y="946620"/>
                  <a:pt x="3942608" y="954537"/>
                </a:cubicBezTo>
                <a:cubicBezTo>
                  <a:pt x="3918857" y="978288"/>
                  <a:pt x="3898227" y="1005636"/>
                  <a:pt x="3871356" y="1025789"/>
                </a:cubicBezTo>
                <a:cubicBezTo>
                  <a:pt x="3812436" y="1069978"/>
                  <a:pt x="3840322" y="1050436"/>
                  <a:pt x="3788228" y="1085166"/>
                </a:cubicBezTo>
                <a:cubicBezTo>
                  <a:pt x="3729266" y="1173612"/>
                  <a:pt x="3805043" y="1064990"/>
                  <a:pt x="3728852" y="1156418"/>
                </a:cubicBezTo>
                <a:cubicBezTo>
                  <a:pt x="3719715" y="1167382"/>
                  <a:pt x="3715193" y="1181952"/>
                  <a:pt x="3705101" y="1192044"/>
                </a:cubicBezTo>
                <a:cubicBezTo>
                  <a:pt x="3695009" y="1202136"/>
                  <a:pt x="3680439" y="1206658"/>
                  <a:pt x="3669475" y="1215795"/>
                </a:cubicBezTo>
                <a:cubicBezTo>
                  <a:pt x="3610173" y="1265214"/>
                  <a:pt x="3660831" y="1242427"/>
                  <a:pt x="3598223" y="1263296"/>
                </a:cubicBezTo>
                <a:cubicBezTo>
                  <a:pt x="3420302" y="1396738"/>
                  <a:pt x="3663982" y="1210477"/>
                  <a:pt x="3515096" y="1334548"/>
                </a:cubicBezTo>
                <a:cubicBezTo>
                  <a:pt x="3475877" y="1367230"/>
                  <a:pt x="3478422" y="1353016"/>
                  <a:pt x="3431969" y="1382049"/>
                </a:cubicBezTo>
                <a:cubicBezTo>
                  <a:pt x="3415185" y="1392539"/>
                  <a:pt x="3400573" y="1406171"/>
                  <a:pt x="3384467" y="1417675"/>
                </a:cubicBezTo>
                <a:cubicBezTo>
                  <a:pt x="3372853" y="1425971"/>
                  <a:pt x="3360455" y="1433130"/>
                  <a:pt x="3348841" y="1441426"/>
                </a:cubicBezTo>
                <a:cubicBezTo>
                  <a:pt x="3332736" y="1452930"/>
                  <a:pt x="3317554" y="1465702"/>
                  <a:pt x="3301340" y="1477052"/>
                </a:cubicBezTo>
                <a:cubicBezTo>
                  <a:pt x="3277955" y="1493421"/>
                  <a:pt x="3253839" y="1508719"/>
                  <a:pt x="3230088" y="1524553"/>
                </a:cubicBezTo>
                <a:cubicBezTo>
                  <a:pt x="3192966" y="1549301"/>
                  <a:pt x="3178062" y="1560054"/>
                  <a:pt x="3135085" y="1583930"/>
                </a:cubicBezTo>
                <a:cubicBezTo>
                  <a:pt x="3119610" y="1592527"/>
                  <a:pt x="3103855" y="1600707"/>
                  <a:pt x="3087584" y="1607680"/>
                </a:cubicBezTo>
                <a:cubicBezTo>
                  <a:pt x="3015657" y="1638506"/>
                  <a:pt x="3090960" y="1594117"/>
                  <a:pt x="2992582" y="1643306"/>
                </a:cubicBezTo>
                <a:cubicBezTo>
                  <a:pt x="2979816" y="1649689"/>
                  <a:pt x="2970369" y="1662179"/>
                  <a:pt x="2956956" y="1667057"/>
                </a:cubicBezTo>
                <a:cubicBezTo>
                  <a:pt x="2926279" y="1678212"/>
                  <a:pt x="2861953" y="1690808"/>
                  <a:pt x="2861953" y="1690808"/>
                </a:cubicBezTo>
                <a:cubicBezTo>
                  <a:pt x="2850078" y="1698725"/>
                  <a:pt x="2839369" y="1708762"/>
                  <a:pt x="2826327" y="1714558"/>
                </a:cubicBezTo>
                <a:cubicBezTo>
                  <a:pt x="2803449" y="1724726"/>
                  <a:pt x="2755075" y="1738309"/>
                  <a:pt x="2755075" y="1738309"/>
                </a:cubicBezTo>
                <a:cubicBezTo>
                  <a:pt x="2743200" y="1746226"/>
                  <a:pt x="2732215" y="1755677"/>
                  <a:pt x="2719449" y="1762060"/>
                </a:cubicBezTo>
                <a:cubicBezTo>
                  <a:pt x="2695106" y="1774232"/>
                  <a:pt x="2647028" y="1781294"/>
                  <a:pt x="2624446" y="1785810"/>
                </a:cubicBezTo>
                <a:cubicBezTo>
                  <a:pt x="2606277" y="1793078"/>
                  <a:pt x="2554270" y="1815230"/>
                  <a:pt x="2529444" y="1821436"/>
                </a:cubicBezTo>
                <a:cubicBezTo>
                  <a:pt x="2509862" y="1826331"/>
                  <a:pt x="2489771" y="1828932"/>
                  <a:pt x="2470067" y="1833311"/>
                </a:cubicBezTo>
                <a:cubicBezTo>
                  <a:pt x="2454135" y="1836852"/>
                  <a:pt x="2438400" y="1841228"/>
                  <a:pt x="2422566" y="1845187"/>
                </a:cubicBezTo>
                <a:cubicBezTo>
                  <a:pt x="2363189" y="1841228"/>
                  <a:pt x="2303346" y="1841727"/>
                  <a:pt x="2244436" y="1833311"/>
                </a:cubicBezTo>
                <a:cubicBezTo>
                  <a:pt x="2219652" y="1829770"/>
                  <a:pt x="2173184" y="1809561"/>
                  <a:pt x="2173184" y="1809561"/>
                </a:cubicBezTo>
                <a:cubicBezTo>
                  <a:pt x="2118789" y="1727970"/>
                  <a:pt x="2188028" y="1819061"/>
                  <a:pt x="2101932" y="1750184"/>
                </a:cubicBezTo>
                <a:cubicBezTo>
                  <a:pt x="2075704" y="1729201"/>
                  <a:pt x="2030680" y="1678932"/>
                  <a:pt x="2030680" y="1678932"/>
                </a:cubicBezTo>
                <a:cubicBezTo>
                  <a:pt x="2002326" y="1622223"/>
                  <a:pt x="2008582" y="1631698"/>
                  <a:pt x="1971304" y="1572054"/>
                </a:cubicBezTo>
                <a:cubicBezTo>
                  <a:pt x="1963740" y="1559951"/>
                  <a:pt x="1954634" y="1548820"/>
                  <a:pt x="1947553" y="1536428"/>
                </a:cubicBezTo>
                <a:cubicBezTo>
                  <a:pt x="1938770" y="1521058"/>
                  <a:pt x="1931719" y="1504761"/>
                  <a:pt x="1923802" y="1488927"/>
                </a:cubicBezTo>
                <a:cubicBezTo>
                  <a:pt x="1919844" y="1473093"/>
                  <a:pt x="1917658" y="1456708"/>
                  <a:pt x="1911927" y="1441426"/>
                </a:cubicBezTo>
                <a:cubicBezTo>
                  <a:pt x="1905711" y="1424850"/>
                  <a:pt x="1893774" y="1410718"/>
                  <a:pt x="1888176" y="1393924"/>
                </a:cubicBezTo>
                <a:cubicBezTo>
                  <a:pt x="1881793" y="1374776"/>
                  <a:pt x="1881612" y="1354021"/>
                  <a:pt x="1876301" y="1334548"/>
                </a:cubicBezTo>
                <a:cubicBezTo>
                  <a:pt x="1869714" y="1310395"/>
                  <a:pt x="1852550" y="1263296"/>
                  <a:pt x="1852550" y="1263296"/>
                </a:cubicBezTo>
                <a:cubicBezTo>
                  <a:pt x="1856509" y="1152460"/>
                  <a:pt x="1853743" y="1041178"/>
                  <a:pt x="1864426" y="930787"/>
                </a:cubicBezTo>
                <a:cubicBezTo>
                  <a:pt x="1866084" y="913659"/>
                  <a:pt x="1915042" y="867043"/>
                  <a:pt x="1923802" y="859535"/>
                </a:cubicBezTo>
                <a:cubicBezTo>
                  <a:pt x="1938830" y="846654"/>
                  <a:pt x="1956276" y="836790"/>
                  <a:pt x="1971304" y="823909"/>
                </a:cubicBezTo>
                <a:cubicBezTo>
                  <a:pt x="1984055" y="812979"/>
                  <a:pt x="1992348" y="796615"/>
                  <a:pt x="2006930" y="788283"/>
                </a:cubicBezTo>
                <a:cubicBezTo>
                  <a:pt x="2021101" y="780186"/>
                  <a:pt x="2038738" y="780892"/>
                  <a:pt x="2054431" y="776408"/>
                </a:cubicBezTo>
                <a:cubicBezTo>
                  <a:pt x="2066467" y="772969"/>
                  <a:pt x="2078551" y="769463"/>
                  <a:pt x="2090057" y="764532"/>
                </a:cubicBezTo>
                <a:cubicBezTo>
                  <a:pt x="2106328" y="757559"/>
                  <a:pt x="2121381" y="747972"/>
                  <a:pt x="2137558" y="740782"/>
                </a:cubicBezTo>
                <a:cubicBezTo>
                  <a:pt x="2195056" y="715228"/>
                  <a:pt x="2189295" y="718941"/>
                  <a:pt x="2244436" y="705156"/>
                </a:cubicBezTo>
                <a:lnTo>
                  <a:pt x="2945080" y="717031"/>
                </a:lnTo>
                <a:cubicBezTo>
                  <a:pt x="3029930" y="719602"/>
                  <a:pt x="3028893" y="734991"/>
                  <a:pt x="3111335" y="752657"/>
                </a:cubicBezTo>
                <a:cubicBezTo>
                  <a:pt x="3138704" y="758522"/>
                  <a:pt x="3166753" y="760574"/>
                  <a:pt x="3194462" y="764532"/>
                </a:cubicBezTo>
                <a:cubicBezTo>
                  <a:pt x="3218213" y="772449"/>
                  <a:pt x="3241561" y="781696"/>
                  <a:pt x="3265714" y="788283"/>
                </a:cubicBezTo>
                <a:cubicBezTo>
                  <a:pt x="3285187" y="793594"/>
                  <a:pt x="3306252" y="792912"/>
                  <a:pt x="3325091" y="800158"/>
                </a:cubicBezTo>
                <a:cubicBezTo>
                  <a:pt x="3358136" y="812868"/>
                  <a:pt x="3388426" y="831826"/>
                  <a:pt x="3420093" y="847660"/>
                </a:cubicBezTo>
                <a:lnTo>
                  <a:pt x="3467595" y="871410"/>
                </a:lnTo>
                <a:cubicBezTo>
                  <a:pt x="3486075" y="889890"/>
                  <a:pt x="3517052" y="916211"/>
                  <a:pt x="3526971" y="942662"/>
                </a:cubicBezTo>
                <a:cubicBezTo>
                  <a:pt x="3534058" y="961561"/>
                  <a:pt x="3533951" y="982457"/>
                  <a:pt x="3538846" y="1002039"/>
                </a:cubicBezTo>
                <a:cubicBezTo>
                  <a:pt x="3570008" y="1126684"/>
                  <a:pt x="3529271" y="929643"/>
                  <a:pt x="3562597" y="1085166"/>
                </a:cubicBezTo>
                <a:cubicBezTo>
                  <a:pt x="3571055" y="1124638"/>
                  <a:pt x="3576558" y="1164756"/>
                  <a:pt x="3586348" y="1203919"/>
                </a:cubicBezTo>
                <a:cubicBezTo>
                  <a:pt x="3590306" y="1219753"/>
                  <a:pt x="3595540" y="1235322"/>
                  <a:pt x="3598223" y="1251421"/>
                </a:cubicBezTo>
                <a:cubicBezTo>
                  <a:pt x="3603469" y="1282901"/>
                  <a:pt x="3606140" y="1314756"/>
                  <a:pt x="3610098" y="1346423"/>
                </a:cubicBezTo>
                <a:cubicBezTo>
                  <a:pt x="3606140" y="1484969"/>
                  <a:pt x="3605144" y="1623631"/>
                  <a:pt x="3598223" y="1762060"/>
                </a:cubicBezTo>
                <a:cubicBezTo>
                  <a:pt x="3597470" y="1777121"/>
                  <a:pt x="3584311" y="1837384"/>
                  <a:pt x="3574472" y="1857062"/>
                </a:cubicBezTo>
                <a:cubicBezTo>
                  <a:pt x="3568089" y="1869827"/>
                  <a:pt x="3558639" y="1880813"/>
                  <a:pt x="3550722" y="1892688"/>
                </a:cubicBezTo>
                <a:cubicBezTo>
                  <a:pt x="3546918" y="1907902"/>
                  <a:pt x="3535487" y="1958783"/>
                  <a:pt x="3526971" y="1975815"/>
                </a:cubicBezTo>
                <a:cubicBezTo>
                  <a:pt x="3520588" y="1988581"/>
                  <a:pt x="3511615" y="1999898"/>
                  <a:pt x="3503220" y="2011441"/>
                </a:cubicBezTo>
                <a:cubicBezTo>
                  <a:pt x="3479938" y="2043454"/>
                  <a:pt x="3469522" y="2093927"/>
                  <a:pt x="3431969" y="2106444"/>
                </a:cubicBezTo>
                <a:cubicBezTo>
                  <a:pt x="3397336" y="2117988"/>
                  <a:pt x="3382383" y="2121106"/>
                  <a:pt x="3348841" y="2142070"/>
                </a:cubicBezTo>
                <a:cubicBezTo>
                  <a:pt x="3317869" y="2161427"/>
                  <a:pt x="3261035" y="2214881"/>
                  <a:pt x="3230088" y="2225197"/>
                </a:cubicBezTo>
                <a:lnTo>
                  <a:pt x="3158836" y="2248948"/>
                </a:lnTo>
                <a:cubicBezTo>
                  <a:pt x="3146961" y="2252906"/>
                  <a:pt x="3134406" y="2255225"/>
                  <a:pt x="3123210" y="2260823"/>
                </a:cubicBezTo>
                <a:cubicBezTo>
                  <a:pt x="3091543" y="2276657"/>
                  <a:pt x="3063257" y="2303317"/>
                  <a:pt x="3028208" y="2308324"/>
                </a:cubicBezTo>
                <a:lnTo>
                  <a:pt x="2945080" y="2320200"/>
                </a:lnTo>
                <a:cubicBezTo>
                  <a:pt x="2842219" y="2361344"/>
                  <a:pt x="2927597" y="2333010"/>
                  <a:pt x="2790701" y="2355826"/>
                </a:cubicBezTo>
                <a:cubicBezTo>
                  <a:pt x="2613622" y="2385340"/>
                  <a:pt x="2848752" y="2351340"/>
                  <a:pt x="2707574" y="2379576"/>
                </a:cubicBezTo>
                <a:cubicBezTo>
                  <a:pt x="2680127" y="2385065"/>
                  <a:pt x="2652111" y="2387196"/>
                  <a:pt x="2624446" y="2391452"/>
                </a:cubicBezTo>
                <a:cubicBezTo>
                  <a:pt x="2511020" y="2408902"/>
                  <a:pt x="2594229" y="2395527"/>
                  <a:pt x="2505693" y="2415202"/>
                </a:cubicBezTo>
                <a:cubicBezTo>
                  <a:pt x="2485990" y="2419581"/>
                  <a:pt x="2466020" y="2422699"/>
                  <a:pt x="2446317" y="2427078"/>
                </a:cubicBezTo>
                <a:cubicBezTo>
                  <a:pt x="2418471" y="2433266"/>
                  <a:pt x="2366296" y="2448839"/>
                  <a:pt x="2339439" y="2450828"/>
                </a:cubicBezTo>
                <a:cubicBezTo>
                  <a:pt x="2252502" y="2457268"/>
                  <a:pt x="2165268" y="2458745"/>
                  <a:pt x="2078182" y="2462704"/>
                </a:cubicBezTo>
                <a:cubicBezTo>
                  <a:pt x="2042500" y="2467801"/>
                  <a:pt x="1973879" y="2476035"/>
                  <a:pt x="1935678" y="2486454"/>
                </a:cubicBezTo>
                <a:cubicBezTo>
                  <a:pt x="1911525" y="2493041"/>
                  <a:pt x="1889308" y="2507440"/>
                  <a:pt x="1864426" y="2510205"/>
                </a:cubicBezTo>
                <a:lnTo>
                  <a:pt x="1757548" y="2522080"/>
                </a:lnTo>
                <a:cubicBezTo>
                  <a:pt x="1741714" y="2526039"/>
                  <a:pt x="1725739" y="2529472"/>
                  <a:pt x="1710046" y="2533956"/>
                </a:cubicBezTo>
                <a:cubicBezTo>
                  <a:pt x="1640619" y="2553793"/>
                  <a:pt x="1710447" y="2539144"/>
                  <a:pt x="1626919" y="2557706"/>
                </a:cubicBezTo>
                <a:cubicBezTo>
                  <a:pt x="1556964" y="2573252"/>
                  <a:pt x="1554818" y="2571173"/>
                  <a:pt x="1472540" y="2581457"/>
                </a:cubicBezTo>
                <a:lnTo>
                  <a:pt x="1401288" y="2605208"/>
                </a:lnTo>
                <a:cubicBezTo>
                  <a:pt x="1389413" y="2609166"/>
                  <a:pt x="1377806" y="2614047"/>
                  <a:pt x="1365662" y="2617083"/>
                </a:cubicBezTo>
                <a:cubicBezTo>
                  <a:pt x="1333994" y="2625000"/>
                  <a:pt x="1299855" y="2626236"/>
                  <a:pt x="1270659" y="2640834"/>
                </a:cubicBezTo>
                <a:cubicBezTo>
                  <a:pt x="1159249" y="2696538"/>
                  <a:pt x="1298666" y="2629629"/>
                  <a:pt x="1151906" y="2688335"/>
                </a:cubicBezTo>
                <a:cubicBezTo>
                  <a:pt x="1132114" y="2696252"/>
                  <a:pt x="1112563" y="2704801"/>
                  <a:pt x="1092530" y="2712086"/>
                </a:cubicBezTo>
                <a:cubicBezTo>
                  <a:pt x="1069002" y="2720642"/>
                  <a:pt x="1046062" y="2732296"/>
                  <a:pt x="1021278" y="2735836"/>
                </a:cubicBezTo>
                <a:cubicBezTo>
                  <a:pt x="960290" y="2744548"/>
                  <a:pt x="935224" y="2746560"/>
                  <a:pt x="878774" y="2759587"/>
                </a:cubicBezTo>
                <a:cubicBezTo>
                  <a:pt x="846968" y="2766927"/>
                  <a:pt x="815969" y="2777970"/>
                  <a:pt x="783771" y="2783337"/>
                </a:cubicBezTo>
                <a:cubicBezTo>
                  <a:pt x="700172" y="2797271"/>
                  <a:pt x="735362" y="2787599"/>
                  <a:pt x="676893" y="2807088"/>
                </a:cubicBezTo>
                <a:cubicBezTo>
                  <a:pt x="572091" y="2876957"/>
                  <a:pt x="739610" y="2769790"/>
                  <a:pt x="570015" y="2854589"/>
                </a:cubicBezTo>
                <a:cubicBezTo>
                  <a:pt x="538348" y="2870423"/>
                  <a:pt x="503337" y="2880848"/>
                  <a:pt x="475013" y="2902091"/>
                </a:cubicBezTo>
                <a:cubicBezTo>
                  <a:pt x="459179" y="2913966"/>
                  <a:pt x="444295" y="2927227"/>
                  <a:pt x="427511" y="2937717"/>
                </a:cubicBezTo>
                <a:cubicBezTo>
                  <a:pt x="412499" y="2947099"/>
                  <a:pt x="395380" y="2952684"/>
                  <a:pt x="380010" y="2961467"/>
                </a:cubicBezTo>
                <a:cubicBezTo>
                  <a:pt x="367618" y="2968548"/>
                  <a:pt x="356776" y="2978137"/>
                  <a:pt x="344384" y="2985218"/>
                </a:cubicBezTo>
                <a:cubicBezTo>
                  <a:pt x="329014" y="2994001"/>
                  <a:pt x="311895" y="2999587"/>
                  <a:pt x="296883" y="3008969"/>
                </a:cubicBezTo>
                <a:cubicBezTo>
                  <a:pt x="268002" y="3027020"/>
                  <a:pt x="236177" y="3054063"/>
                  <a:pt x="213756" y="3080221"/>
                </a:cubicBezTo>
                <a:cubicBezTo>
                  <a:pt x="200875" y="3095248"/>
                  <a:pt x="191011" y="3112695"/>
                  <a:pt x="178130" y="3127722"/>
                </a:cubicBezTo>
                <a:cubicBezTo>
                  <a:pt x="167200" y="3140473"/>
                  <a:pt x="154379" y="3151473"/>
                  <a:pt x="142504" y="3163348"/>
                </a:cubicBezTo>
                <a:cubicBezTo>
                  <a:pt x="136479" y="3187445"/>
                  <a:pt x="128973" y="3222629"/>
                  <a:pt x="118753" y="3246475"/>
                </a:cubicBezTo>
                <a:cubicBezTo>
                  <a:pt x="111780" y="3262746"/>
                  <a:pt x="104110" y="3278796"/>
                  <a:pt x="95002" y="3293976"/>
                </a:cubicBezTo>
                <a:cubicBezTo>
                  <a:pt x="80316" y="3318453"/>
                  <a:pt x="58102" y="3338725"/>
                  <a:pt x="47501" y="3365228"/>
                </a:cubicBezTo>
                <a:cubicBezTo>
                  <a:pt x="39584" y="3385020"/>
                  <a:pt x="31235" y="3404645"/>
                  <a:pt x="23750" y="3424605"/>
                </a:cubicBezTo>
                <a:cubicBezTo>
                  <a:pt x="7375" y="3468271"/>
                  <a:pt x="21947" y="3450159"/>
                  <a:pt x="0" y="3472106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36271" y="1650670"/>
            <a:ext cx="2755610" cy="3434514"/>
          </a:xfrm>
          <a:custGeom>
            <a:avLst/>
            <a:gdLst>
              <a:gd name="connsiteX0" fmla="*/ 95003 w 2802577"/>
              <a:gd name="connsiteY0" fmla="*/ 0 h 3230088"/>
              <a:gd name="connsiteX1" fmla="*/ 59377 w 2802577"/>
              <a:gd name="connsiteY1" fmla="*/ 142504 h 3230088"/>
              <a:gd name="connsiteX2" fmla="*/ 47501 w 2802577"/>
              <a:gd name="connsiteY2" fmla="*/ 190005 h 3230088"/>
              <a:gd name="connsiteX3" fmla="*/ 35626 w 2802577"/>
              <a:gd name="connsiteY3" fmla="*/ 225631 h 3230088"/>
              <a:gd name="connsiteX4" fmla="*/ 11875 w 2802577"/>
              <a:gd name="connsiteY4" fmla="*/ 320634 h 3230088"/>
              <a:gd name="connsiteX5" fmla="*/ 0 w 2802577"/>
              <a:gd name="connsiteY5" fmla="*/ 391886 h 3230088"/>
              <a:gd name="connsiteX6" fmla="*/ 23751 w 2802577"/>
              <a:gd name="connsiteY6" fmla="*/ 522514 h 3230088"/>
              <a:gd name="connsiteX7" fmla="*/ 83127 w 2802577"/>
              <a:gd name="connsiteY7" fmla="*/ 593766 h 3230088"/>
              <a:gd name="connsiteX8" fmla="*/ 118753 w 2802577"/>
              <a:gd name="connsiteY8" fmla="*/ 617517 h 3230088"/>
              <a:gd name="connsiteX9" fmla="*/ 308759 w 2802577"/>
              <a:gd name="connsiteY9" fmla="*/ 712520 h 3230088"/>
              <a:gd name="connsiteX10" fmla="*/ 356260 w 2802577"/>
              <a:gd name="connsiteY10" fmla="*/ 736270 h 3230088"/>
              <a:gd name="connsiteX11" fmla="*/ 403761 w 2802577"/>
              <a:gd name="connsiteY11" fmla="*/ 748146 h 3230088"/>
              <a:gd name="connsiteX12" fmla="*/ 451262 w 2802577"/>
              <a:gd name="connsiteY12" fmla="*/ 771896 h 3230088"/>
              <a:gd name="connsiteX13" fmla="*/ 498764 w 2802577"/>
              <a:gd name="connsiteY13" fmla="*/ 783772 h 3230088"/>
              <a:gd name="connsiteX14" fmla="*/ 641268 w 2802577"/>
              <a:gd name="connsiteY14" fmla="*/ 807522 h 3230088"/>
              <a:gd name="connsiteX15" fmla="*/ 831273 w 2802577"/>
              <a:gd name="connsiteY15" fmla="*/ 831273 h 3230088"/>
              <a:gd name="connsiteX16" fmla="*/ 1615044 w 2802577"/>
              <a:gd name="connsiteY16" fmla="*/ 843148 h 3230088"/>
              <a:gd name="connsiteX17" fmla="*/ 1733798 w 2802577"/>
              <a:gd name="connsiteY17" fmla="*/ 866899 h 3230088"/>
              <a:gd name="connsiteX18" fmla="*/ 1793174 w 2802577"/>
              <a:gd name="connsiteY18" fmla="*/ 878774 h 3230088"/>
              <a:gd name="connsiteX19" fmla="*/ 1864426 w 2802577"/>
              <a:gd name="connsiteY19" fmla="*/ 902525 h 3230088"/>
              <a:gd name="connsiteX20" fmla="*/ 1995055 w 2802577"/>
              <a:gd name="connsiteY20" fmla="*/ 914400 h 3230088"/>
              <a:gd name="connsiteX21" fmla="*/ 2042556 w 2802577"/>
              <a:gd name="connsiteY21" fmla="*/ 938151 h 3230088"/>
              <a:gd name="connsiteX22" fmla="*/ 2090057 w 2802577"/>
              <a:gd name="connsiteY22" fmla="*/ 950026 h 3230088"/>
              <a:gd name="connsiteX23" fmla="*/ 2125683 w 2802577"/>
              <a:gd name="connsiteY23" fmla="*/ 961901 h 3230088"/>
              <a:gd name="connsiteX24" fmla="*/ 2196935 w 2802577"/>
              <a:gd name="connsiteY24" fmla="*/ 1033153 h 3230088"/>
              <a:gd name="connsiteX25" fmla="*/ 2232561 w 2802577"/>
              <a:gd name="connsiteY25" fmla="*/ 1068779 h 3230088"/>
              <a:gd name="connsiteX26" fmla="*/ 2256312 w 2802577"/>
              <a:gd name="connsiteY26" fmla="*/ 1104405 h 3230088"/>
              <a:gd name="connsiteX27" fmla="*/ 2268187 w 2802577"/>
              <a:gd name="connsiteY27" fmla="*/ 1140031 h 3230088"/>
              <a:gd name="connsiteX28" fmla="*/ 2291938 w 2802577"/>
              <a:gd name="connsiteY28" fmla="*/ 1175657 h 3230088"/>
              <a:gd name="connsiteX29" fmla="*/ 2280062 w 2802577"/>
              <a:gd name="connsiteY29" fmla="*/ 1365662 h 3230088"/>
              <a:gd name="connsiteX30" fmla="*/ 2220686 w 2802577"/>
              <a:gd name="connsiteY30" fmla="*/ 1425039 h 3230088"/>
              <a:gd name="connsiteX31" fmla="*/ 2125683 w 2802577"/>
              <a:gd name="connsiteY31" fmla="*/ 1472540 h 3230088"/>
              <a:gd name="connsiteX32" fmla="*/ 2054431 w 2802577"/>
              <a:gd name="connsiteY32" fmla="*/ 1496291 h 3230088"/>
              <a:gd name="connsiteX33" fmla="*/ 1425039 w 2802577"/>
              <a:gd name="connsiteY33" fmla="*/ 1508166 h 3230088"/>
              <a:gd name="connsiteX34" fmla="*/ 1306286 w 2802577"/>
              <a:gd name="connsiteY34" fmla="*/ 1531917 h 3230088"/>
              <a:gd name="connsiteX35" fmla="*/ 1270660 w 2802577"/>
              <a:gd name="connsiteY35" fmla="*/ 1543792 h 3230088"/>
              <a:gd name="connsiteX36" fmla="*/ 1187533 w 2802577"/>
              <a:gd name="connsiteY36" fmla="*/ 1555668 h 3230088"/>
              <a:gd name="connsiteX37" fmla="*/ 1080655 w 2802577"/>
              <a:gd name="connsiteY37" fmla="*/ 1579418 h 3230088"/>
              <a:gd name="connsiteX38" fmla="*/ 1021278 w 2802577"/>
              <a:gd name="connsiteY38" fmla="*/ 1591294 h 3230088"/>
              <a:gd name="connsiteX39" fmla="*/ 973777 w 2802577"/>
              <a:gd name="connsiteY39" fmla="*/ 1603169 h 3230088"/>
              <a:gd name="connsiteX40" fmla="*/ 914400 w 2802577"/>
              <a:gd name="connsiteY40" fmla="*/ 1615044 h 3230088"/>
              <a:gd name="connsiteX41" fmla="*/ 831273 w 2802577"/>
              <a:gd name="connsiteY41" fmla="*/ 1638795 h 3230088"/>
              <a:gd name="connsiteX42" fmla="*/ 760021 w 2802577"/>
              <a:gd name="connsiteY42" fmla="*/ 1757548 h 3230088"/>
              <a:gd name="connsiteX43" fmla="*/ 748146 w 2802577"/>
              <a:gd name="connsiteY43" fmla="*/ 1793174 h 3230088"/>
              <a:gd name="connsiteX44" fmla="*/ 771896 w 2802577"/>
              <a:gd name="connsiteY44" fmla="*/ 1935678 h 3230088"/>
              <a:gd name="connsiteX45" fmla="*/ 795647 w 2802577"/>
              <a:gd name="connsiteY45" fmla="*/ 1971304 h 3230088"/>
              <a:gd name="connsiteX46" fmla="*/ 831273 w 2802577"/>
              <a:gd name="connsiteY46" fmla="*/ 2006930 h 3230088"/>
              <a:gd name="connsiteX47" fmla="*/ 890649 w 2802577"/>
              <a:gd name="connsiteY47" fmla="*/ 2030681 h 3230088"/>
              <a:gd name="connsiteX48" fmla="*/ 1033153 w 2802577"/>
              <a:gd name="connsiteY48" fmla="*/ 2054431 h 3230088"/>
              <a:gd name="connsiteX49" fmla="*/ 1128156 w 2802577"/>
              <a:gd name="connsiteY49" fmla="*/ 2078182 h 3230088"/>
              <a:gd name="connsiteX50" fmla="*/ 1175657 w 2802577"/>
              <a:gd name="connsiteY50" fmla="*/ 2090057 h 3230088"/>
              <a:gd name="connsiteX51" fmla="*/ 1294411 w 2802577"/>
              <a:gd name="connsiteY51" fmla="*/ 2113808 h 3230088"/>
              <a:gd name="connsiteX52" fmla="*/ 1330036 w 2802577"/>
              <a:gd name="connsiteY52" fmla="*/ 2125683 h 3230088"/>
              <a:gd name="connsiteX53" fmla="*/ 1496291 w 2802577"/>
              <a:gd name="connsiteY53" fmla="*/ 2149434 h 3230088"/>
              <a:gd name="connsiteX54" fmla="*/ 1591294 w 2802577"/>
              <a:gd name="connsiteY54" fmla="*/ 2173185 h 3230088"/>
              <a:gd name="connsiteX55" fmla="*/ 1674421 w 2802577"/>
              <a:gd name="connsiteY55" fmla="*/ 2196935 h 3230088"/>
              <a:gd name="connsiteX56" fmla="*/ 1757548 w 2802577"/>
              <a:gd name="connsiteY56" fmla="*/ 2208811 h 3230088"/>
              <a:gd name="connsiteX57" fmla="*/ 1923803 w 2802577"/>
              <a:gd name="connsiteY57" fmla="*/ 2280062 h 3230088"/>
              <a:gd name="connsiteX58" fmla="*/ 1995055 w 2802577"/>
              <a:gd name="connsiteY58" fmla="*/ 2303813 h 3230088"/>
              <a:gd name="connsiteX59" fmla="*/ 2042556 w 2802577"/>
              <a:gd name="connsiteY59" fmla="*/ 2327564 h 3230088"/>
              <a:gd name="connsiteX60" fmla="*/ 2101933 w 2802577"/>
              <a:gd name="connsiteY60" fmla="*/ 2339439 h 3230088"/>
              <a:gd name="connsiteX61" fmla="*/ 2220686 w 2802577"/>
              <a:gd name="connsiteY61" fmla="*/ 2398816 h 3230088"/>
              <a:gd name="connsiteX62" fmla="*/ 2220686 w 2802577"/>
              <a:gd name="connsiteY62" fmla="*/ 2398816 h 3230088"/>
              <a:gd name="connsiteX63" fmla="*/ 2315688 w 2802577"/>
              <a:gd name="connsiteY63" fmla="*/ 2446317 h 3230088"/>
              <a:gd name="connsiteX64" fmla="*/ 2363190 w 2802577"/>
              <a:gd name="connsiteY64" fmla="*/ 2470068 h 3230088"/>
              <a:gd name="connsiteX65" fmla="*/ 2434442 w 2802577"/>
              <a:gd name="connsiteY65" fmla="*/ 2493818 h 3230088"/>
              <a:gd name="connsiteX66" fmla="*/ 2470068 w 2802577"/>
              <a:gd name="connsiteY66" fmla="*/ 2517569 h 3230088"/>
              <a:gd name="connsiteX67" fmla="*/ 2505694 w 2802577"/>
              <a:gd name="connsiteY67" fmla="*/ 2529444 h 3230088"/>
              <a:gd name="connsiteX68" fmla="*/ 2576946 w 2802577"/>
              <a:gd name="connsiteY68" fmla="*/ 2576946 h 3230088"/>
              <a:gd name="connsiteX69" fmla="*/ 2624447 w 2802577"/>
              <a:gd name="connsiteY69" fmla="*/ 2600696 h 3230088"/>
              <a:gd name="connsiteX70" fmla="*/ 2671948 w 2802577"/>
              <a:gd name="connsiteY70" fmla="*/ 2660073 h 3230088"/>
              <a:gd name="connsiteX71" fmla="*/ 2695699 w 2802577"/>
              <a:gd name="connsiteY71" fmla="*/ 2695699 h 3230088"/>
              <a:gd name="connsiteX72" fmla="*/ 2731325 w 2802577"/>
              <a:gd name="connsiteY72" fmla="*/ 2743200 h 3230088"/>
              <a:gd name="connsiteX73" fmla="*/ 2743200 w 2802577"/>
              <a:gd name="connsiteY73" fmla="*/ 2778826 h 3230088"/>
              <a:gd name="connsiteX74" fmla="*/ 2766951 w 2802577"/>
              <a:gd name="connsiteY74" fmla="*/ 2814452 h 3230088"/>
              <a:gd name="connsiteX75" fmla="*/ 2778826 w 2802577"/>
              <a:gd name="connsiteY75" fmla="*/ 2873829 h 3230088"/>
              <a:gd name="connsiteX76" fmla="*/ 2802577 w 2802577"/>
              <a:gd name="connsiteY76" fmla="*/ 2945081 h 3230088"/>
              <a:gd name="connsiteX77" fmla="*/ 2778826 w 2802577"/>
              <a:gd name="connsiteY77" fmla="*/ 3099460 h 3230088"/>
              <a:gd name="connsiteX78" fmla="*/ 2766951 w 2802577"/>
              <a:gd name="connsiteY78" fmla="*/ 3135086 h 3230088"/>
              <a:gd name="connsiteX79" fmla="*/ 2743200 w 2802577"/>
              <a:gd name="connsiteY79" fmla="*/ 3170712 h 3230088"/>
              <a:gd name="connsiteX80" fmla="*/ 2731325 w 2802577"/>
              <a:gd name="connsiteY80" fmla="*/ 3230088 h 32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02577" h="3230088">
                <a:moveTo>
                  <a:pt x="95003" y="0"/>
                </a:moveTo>
                <a:cubicBezTo>
                  <a:pt x="72363" y="181111"/>
                  <a:pt x="102152" y="28438"/>
                  <a:pt x="59377" y="142504"/>
                </a:cubicBezTo>
                <a:cubicBezTo>
                  <a:pt x="53646" y="157786"/>
                  <a:pt x="51985" y="174312"/>
                  <a:pt x="47501" y="190005"/>
                </a:cubicBezTo>
                <a:cubicBezTo>
                  <a:pt x="44062" y="202041"/>
                  <a:pt x="38662" y="213487"/>
                  <a:pt x="35626" y="225631"/>
                </a:cubicBezTo>
                <a:lnTo>
                  <a:pt x="11875" y="320634"/>
                </a:lnTo>
                <a:cubicBezTo>
                  <a:pt x="7917" y="344385"/>
                  <a:pt x="0" y="367808"/>
                  <a:pt x="0" y="391886"/>
                </a:cubicBezTo>
                <a:cubicBezTo>
                  <a:pt x="0" y="416455"/>
                  <a:pt x="7049" y="489111"/>
                  <a:pt x="23751" y="522514"/>
                </a:cubicBezTo>
                <a:cubicBezTo>
                  <a:pt x="37097" y="549205"/>
                  <a:pt x="60614" y="575005"/>
                  <a:pt x="83127" y="593766"/>
                </a:cubicBezTo>
                <a:cubicBezTo>
                  <a:pt x="94091" y="602903"/>
                  <a:pt x="106598" y="610037"/>
                  <a:pt x="118753" y="617517"/>
                </a:cubicBezTo>
                <a:cubicBezTo>
                  <a:pt x="314611" y="738045"/>
                  <a:pt x="163540" y="654433"/>
                  <a:pt x="308759" y="712520"/>
                </a:cubicBezTo>
                <a:cubicBezTo>
                  <a:pt x="325195" y="719095"/>
                  <a:pt x="339685" y="730054"/>
                  <a:pt x="356260" y="736270"/>
                </a:cubicBezTo>
                <a:cubicBezTo>
                  <a:pt x="371542" y="742001"/>
                  <a:pt x="388479" y="742415"/>
                  <a:pt x="403761" y="748146"/>
                </a:cubicBezTo>
                <a:cubicBezTo>
                  <a:pt x="420336" y="754362"/>
                  <a:pt x="434687" y="765680"/>
                  <a:pt x="451262" y="771896"/>
                </a:cubicBezTo>
                <a:cubicBezTo>
                  <a:pt x="466544" y="777627"/>
                  <a:pt x="483071" y="779288"/>
                  <a:pt x="498764" y="783772"/>
                </a:cubicBezTo>
                <a:cubicBezTo>
                  <a:pt x="592625" y="810590"/>
                  <a:pt x="452567" y="783934"/>
                  <a:pt x="641268" y="807522"/>
                </a:cubicBezTo>
                <a:cubicBezTo>
                  <a:pt x="691108" y="813752"/>
                  <a:pt x="784648" y="830030"/>
                  <a:pt x="831273" y="831273"/>
                </a:cubicBezTo>
                <a:cubicBezTo>
                  <a:pt x="1092467" y="838238"/>
                  <a:pt x="1353787" y="839190"/>
                  <a:pt x="1615044" y="843148"/>
                </a:cubicBezTo>
                <a:lnTo>
                  <a:pt x="1733798" y="866899"/>
                </a:lnTo>
                <a:cubicBezTo>
                  <a:pt x="1753590" y="870857"/>
                  <a:pt x="1774026" y="872391"/>
                  <a:pt x="1793174" y="878774"/>
                </a:cubicBezTo>
                <a:cubicBezTo>
                  <a:pt x="1816925" y="886691"/>
                  <a:pt x="1839493" y="900258"/>
                  <a:pt x="1864426" y="902525"/>
                </a:cubicBezTo>
                <a:lnTo>
                  <a:pt x="1995055" y="914400"/>
                </a:lnTo>
                <a:cubicBezTo>
                  <a:pt x="2010889" y="922317"/>
                  <a:pt x="2025981" y="931935"/>
                  <a:pt x="2042556" y="938151"/>
                </a:cubicBezTo>
                <a:cubicBezTo>
                  <a:pt x="2057838" y="943882"/>
                  <a:pt x="2074364" y="945542"/>
                  <a:pt x="2090057" y="950026"/>
                </a:cubicBezTo>
                <a:cubicBezTo>
                  <a:pt x="2102093" y="953465"/>
                  <a:pt x="2113808" y="957943"/>
                  <a:pt x="2125683" y="961901"/>
                </a:cubicBezTo>
                <a:lnTo>
                  <a:pt x="2196935" y="1033153"/>
                </a:lnTo>
                <a:cubicBezTo>
                  <a:pt x="2208810" y="1045028"/>
                  <a:pt x="2223245" y="1054805"/>
                  <a:pt x="2232561" y="1068779"/>
                </a:cubicBezTo>
                <a:lnTo>
                  <a:pt x="2256312" y="1104405"/>
                </a:lnTo>
                <a:cubicBezTo>
                  <a:pt x="2260270" y="1116280"/>
                  <a:pt x="2262589" y="1128835"/>
                  <a:pt x="2268187" y="1140031"/>
                </a:cubicBezTo>
                <a:cubicBezTo>
                  <a:pt x="2274570" y="1152797"/>
                  <a:pt x="2291188" y="1161404"/>
                  <a:pt x="2291938" y="1175657"/>
                </a:cubicBezTo>
                <a:cubicBezTo>
                  <a:pt x="2295273" y="1239028"/>
                  <a:pt x="2289959" y="1302980"/>
                  <a:pt x="2280062" y="1365662"/>
                </a:cubicBezTo>
                <a:cubicBezTo>
                  <a:pt x="2275231" y="1396257"/>
                  <a:pt x="2241351" y="1410278"/>
                  <a:pt x="2220686" y="1425039"/>
                </a:cubicBezTo>
                <a:cubicBezTo>
                  <a:pt x="2145144" y="1478998"/>
                  <a:pt x="2204743" y="1448822"/>
                  <a:pt x="2125683" y="1472540"/>
                </a:cubicBezTo>
                <a:cubicBezTo>
                  <a:pt x="2101703" y="1479734"/>
                  <a:pt x="2079462" y="1495819"/>
                  <a:pt x="2054431" y="1496291"/>
                </a:cubicBezTo>
                <a:lnTo>
                  <a:pt x="1425039" y="1508166"/>
                </a:lnTo>
                <a:cubicBezTo>
                  <a:pt x="1344555" y="1534995"/>
                  <a:pt x="1442733" y="1504628"/>
                  <a:pt x="1306286" y="1531917"/>
                </a:cubicBezTo>
                <a:cubicBezTo>
                  <a:pt x="1294011" y="1534372"/>
                  <a:pt x="1282935" y="1541337"/>
                  <a:pt x="1270660" y="1543792"/>
                </a:cubicBezTo>
                <a:cubicBezTo>
                  <a:pt x="1243213" y="1549281"/>
                  <a:pt x="1215143" y="1551066"/>
                  <a:pt x="1187533" y="1555668"/>
                </a:cubicBezTo>
                <a:cubicBezTo>
                  <a:pt x="1115900" y="1567607"/>
                  <a:pt x="1144707" y="1565184"/>
                  <a:pt x="1080655" y="1579418"/>
                </a:cubicBezTo>
                <a:cubicBezTo>
                  <a:pt x="1060951" y="1583797"/>
                  <a:pt x="1040982" y="1586915"/>
                  <a:pt x="1021278" y="1591294"/>
                </a:cubicBezTo>
                <a:cubicBezTo>
                  <a:pt x="1005346" y="1594835"/>
                  <a:pt x="989709" y="1599629"/>
                  <a:pt x="973777" y="1603169"/>
                </a:cubicBezTo>
                <a:cubicBezTo>
                  <a:pt x="954073" y="1607547"/>
                  <a:pt x="934104" y="1610665"/>
                  <a:pt x="914400" y="1615044"/>
                </a:cubicBezTo>
                <a:cubicBezTo>
                  <a:pt x="869675" y="1624983"/>
                  <a:pt x="870940" y="1625573"/>
                  <a:pt x="831273" y="1638795"/>
                </a:cubicBezTo>
                <a:cubicBezTo>
                  <a:pt x="797508" y="1689443"/>
                  <a:pt x="781929" y="1706429"/>
                  <a:pt x="760021" y="1757548"/>
                </a:cubicBezTo>
                <a:cubicBezTo>
                  <a:pt x="755090" y="1769054"/>
                  <a:pt x="752104" y="1781299"/>
                  <a:pt x="748146" y="1793174"/>
                </a:cubicBezTo>
                <a:cubicBezTo>
                  <a:pt x="750764" y="1814120"/>
                  <a:pt x="758050" y="1903371"/>
                  <a:pt x="771896" y="1935678"/>
                </a:cubicBezTo>
                <a:cubicBezTo>
                  <a:pt x="777518" y="1948796"/>
                  <a:pt x="786510" y="1960340"/>
                  <a:pt x="795647" y="1971304"/>
                </a:cubicBezTo>
                <a:cubicBezTo>
                  <a:pt x="806398" y="1984206"/>
                  <a:pt x="817032" y="1998029"/>
                  <a:pt x="831273" y="2006930"/>
                </a:cubicBezTo>
                <a:cubicBezTo>
                  <a:pt x="849349" y="2018228"/>
                  <a:pt x="870231" y="2024556"/>
                  <a:pt x="890649" y="2030681"/>
                </a:cubicBezTo>
                <a:cubicBezTo>
                  <a:pt x="933133" y="2043426"/>
                  <a:pt x="991532" y="2046107"/>
                  <a:pt x="1033153" y="2054431"/>
                </a:cubicBezTo>
                <a:cubicBezTo>
                  <a:pt x="1065161" y="2060833"/>
                  <a:pt x="1096488" y="2070265"/>
                  <a:pt x="1128156" y="2078182"/>
                </a:cubicBezTo>
                <a:cubicBezTo>
                  <a:pt x="1143990" y="2082140"/>
                  <a:pt x="1159653" y="2086856"/>
                  <a:pt x="1175657" y="2090057"/>
                </a:cubicBezTo>
                <a:cubicBezTo>
                  <a:pt x="1215242" y="2097974"/>
                  <a:pt x="1256114" y="2101042"/>
                  <a:pt x="1294411" y="2113808"/>
                </a:cubicBezTo>
                <a:cubicBezTo>
                  <a:pt x="1306286" y="2117766"/>
                  <a:pt x="1317709" y="2123508"/>
                  <a:pt x="1330036" y="2125683"/>
                </a:cubicBezTo>
                <a:cubicBezTo>
                  <a:pt x="1385165" y="2135412"/>
                  <a:pt x="1496291" y="2149434"/>
                  <a:pt x="1496291" y="2149434"/>
                </a:cubicBezTo>
                <a:cubicBezTo>
                  <a:pt x="1577727" y="2176579"/>
                  <a:pt x="1476652" y="2144524"/>
                  <a:pt x="1591294" y="2173185"/>
                </a:cubicBezTo>
                <a:cubicBezTo>
                  <a:pt x="1659122" y="2190142"/>
                  <a:pt x="1592978" y="2182127"/>
                  <a:pt x="1674421" y="2196935"/>
                </a:cubicBezTo>
                <a:cubicBezTo>
                  <a:pt x="1701960" y="2201942"/>
                  <a:pt x="1729839" y="2204852"/>
                  <a:pt x="1757548" y="2208811"/>
                </a:cubicBezTo>
                <a:cubicBezTo>
                  <a:pt x="1866020" y="2281125"/>
                  <a:pt x="1789603" y="2241720"/>
                  <a:pt x="1923803" y="2280062"/>
                </a:cubicBezTo>
                <a:cubicBezTo>
                  <a:pt x="1947875" y="2286940"/>
                  <a:pt x="1972663" y="2292617"/>
                  <a:pt x="1995055" y="2303813"/>
                </a:cubicBezTo>
                <a:cubicBezTo>
                  <a:pt x="2010889" y="2311730"/>
                  <a:pt x="2025762" y="2321966"/>
                  <a:pt x="2042556" y="2327564"/>
                </a:cubicBezTo>
                <a:cubicBezTo>
                  <a:pt x="2061704" y="2333947"/>
                  <a:pt x="2082141" y="2335481"/>
                  <a:pt x="2101933" y="2339439"/>
                </a:cubicBezTo>
                <a:cubicBezTo>
                  <a:pt x="2169462" y="2390086"/>
                  <a:pt x="2130658" y="2368806"/>
                  <a:pt x="2220686" y="2398816"/>
                </a:cubicBezTo>
                <a:lnTo>
                  <a:pt x="2220686" y="2398816"/>
                </a:lnTo>
                <a:cubicBezTo>
                  <a:pt x="2349722" y="2476238"/>
                  <a:pt x="2226208" y="2407969"/>
                  <a:pt x="2315688" y="2446317"/>
                </a:cubicBezTo>
                <a:cubicBezTo>
                  <a:pt x="2331960" y="2453290"/>
                  <a:pt x="2346753" y="2463493"/>
                  <a:pt x="2363190" y="2470068"/>
                </a:cubicBezTo>
                <a:cubicBezTo>
                  <a:pt x="2386435" y="2479366"/>
                  <a:pt x="2434442" y="2493818"/>
                  <a:pt x="2434442" y="2493818"/>
                </a:cubicBezTo>
                <a:cubicBezTo>
                  <a:pt x="2446317" y="2501735"/>
                  <a:pt x="2457302" y="2511186"/>
                  <a:pt x="2470068" y="2517569"/>
                </a:cubicBezTo>
                <a:cubicBezTo>
                  <a:pt x="2481264" y="2523167"/>
                  <a:pt x="2494752" y="2523365"/>
                  <a:pt x="2505694" y="2529444"/>
                </a:cubicBezTo>
                <a:cubicBezTo>
                  <a:pt x="2530647" y="2543307"/>
                  <a:pt x="2551415" y="2564181"/>
                  <a:pt x="2576946" y="2576946"/>
                </a:cubicBezTo>
                <a:lnTo>
                  <a:pt x="2624447" y="2600696"/>
                </a:lnTo>
                <a:cubicBezTo>
                  <a:pt x="2647565" y="2670052"/>
                  <a:pt x="2618234" y="2606359"/>
                  <a:pt x="2671948" y="2660073"/>
                </a:cubicBezTo>
                <a:cubicBezTo>
                  <a:pt x="2682040" y="2670165"/>
                  <a:pt x="2687403" y="2684085"/>
                  <a:pt x="2695699" y="2695699"/>
                </a:cubicBezTo>
                <a:cubicBezTo>
                  <a:pt x="2707203" y="2711804"/>
                  <a:pt x="2719450" y="2727366"/>
                  <a:pt x="2731325" y="2743200"/>
                </a:cubicBezTo>
                <a:cubicBezTo>
                  <a:pt x="2735283" y="2755075"/>
                  <a:pt x="2737602" y="2767630"/>
                  <a:pt x="2743200" y="2778826"/>
                </a:cubicBezTo>
                <a:cubicBezTo>
                  <a:pt x="2749583" y="2791592"/>
                  <a:pt x="2761940" y="2801088"/>
                  <a:pt x="2766951" y="2814452"/>
                </a:cubicBezTo>
                <a:cubicBezTo>
                  <a:pt x="2774038" y="2833351"/>
                  <a:pt x="2773515" y="2854356"/>
                  <a:pt x="2778826" y="2873829"/>
                </a:cubicBezTo>
                <a:cubicBezTo>
                  <a:pt x="2785413" y="2897982"/>
                  <a:pt x="2802577" y="2945081"/>
                  <a:pt x="2802577" y="2945081"/>
                </a:cubicBezTo>
                <a:cubicBezTo>
                  <a:pt x="2793006" y="3031218"/>
                  <a:pt x="2797525" y="3034014"/>
                  <a:pt x="2778826" y="3099460"/>
                </a:cubicBezTo>
                <a:cubicBezTo>
                  <a:pt x="2775387" y="3111496"/>
                  <a:pt x="2772549" y="3123890"/>
                  <a:pt x="2766951" y="3135086"/>
                </a:cubicBezTo>
                <a:cubicBezTo>
                  <a:pt x="2760568" y="3147852"/>
                  <a:pt x="2751117" y="3158837"/>
                  <a:pt x="2743200" y="3170712"/>
                </a:cubicBezTo>
                <a:cubicBezTo>
                  <a:pt x="2728822" y="3213848"/>
                  <a:pt x="2731325" y="3193820"/>
                  <a:pt x="2731325" y="3230088"/>
                </a:cubicBez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21380524">
            <a:off x="2270092" y="1701958"/>
            <a:ext cx="2193875" cy="3456731"/>
          </a:xfrm>
          <a:custGeom>
            <a:avLst/>
            <a:gdLst>
              <a:gd name="connsiteX0" fmla="*/ 2351315 w 2351315"/>
              <a:gd name="connsiteY0" fmla="*/ 0 h 3467595"/>
              <a:gd name="connsiteX1" fmla="*/ 2303813 w 2351315"/>
              <a:gd name="connsiteY1" fmla="*/ 106878 h 3467595"/>
              <a:gd name="connsiteX2" fmla="*/ 2268187 w 2351315"/>
              <a:gd name="connsiteY2" fmla="*/ 142504 h 3467595"/>
              <a:gd name="connsiteX3" fmla="*/ 2256312 w 2351315"/>
              <a:gd name="connsiteY3" fmla="*/ 178130 h 3467595"/>
              <a:gd name="connsiteX4" fmla="*/ 2208811 w 2351315"/>
              <a:gd name="connsiteY4" fmla="*/ 249382 h 3467595"/>
              <a:gd name="connsiteX5" fmla="*/ 2161309 w 2351315"/>
              <a:gd name="connsiteY5" fmla="*/ 344384 h 3467595"/>
              <a:gd name="connsiteX6" fmla="*/ 2149434 w 2351315"/>
              <a:gd name="connsiteY6" fmla="*/ 380010 h 3467595"/>
              <a:gd name="connsiteX7" fmla="*/ 2101933 w 2351315"/>
              <a:gd name="connsiteY7" fmla="*/ 451262 h 3467595"/>
              <a:gd name="connsiteX8" fmla="*/ 2078182 w 2351315"/>
              <a:gd name="connsiteY8" fmla="*/ 486888 h 3467595"/>
              <a:gd name="connsiteX9" fmla="*/ 2042556 w 2351315"/>
              <a:gd name="connsiteY9" fmla="*/ 522514 h 3467595"/>
              <a:gd name="connsiteX10" fmla="*/ 2018806 w 2351315"/>
              <a:gd name="connsiteY10" fmla="*/ 570015 h 3467595"/>
              <a:gd name="connsiteX11" fmla="*/ 1983180 w 2351315"/>
              <a:gd name="connsiteY11" fmla="*/ 653143 h 3467595"/>
              <a:gd name="connsiteX12" fmla="*/ 1935678 w 2351315"/>
              <a:gd name="connsiteY12" fmla="*/ 724395 h 3467595"/>
              <a:gd name="connsiteX13" fmla="*/ 1911928 w 2351315"/>
              <a:gd name="connsiteY13" fmla="*/ 760021 h 3467595"/>
              <a:gd name="connsiteX14" fmla="*/ 1876302 w 2351315"/>
              <a:gd name="connsiteY14" fmla="*/ 843148 h 3467595"/>
              <a:gd name="connsiteX15" fmla="*/ 1828800 w 2351315"/>
              <a:gd name="connsiteY15" fmla="*/ 914400 h 3467595"/>
              <a:gd name="connsiteX16" fmla="*/ 1781299 w 2351315"/>
              <a:gd name="connsiteY16" fmla="*/ 997527 h 3467595"/>
              <a:gd name="connsiteX17" fmla="*/ 1745673 w 2351315"/>
              <a:gd name="connsiteY17" fmla="*/ 1021278 h 3467595"/>
              <a:gd name="connsiteX18" fmla="*/ 1650671 w 2351315"/>
              <a:gd name="connsiteY18" fmla="*/ 1140031 h 3467595"/>
              <a:gd name="connsiteX19" fmla="*/ 1555668 w 2351315"/>
              <a:gd name="connsiteY19" fmla="*/ 1199408 h 3467595"/>
              <a:gd name="connsiteX20" fmla="*/ 1484416 w 2351315"/>
              <a:gd name="connsiteY20" fmla="*/ 1246909 h 3467595"/>
              <a:gd name="connsiteX21" fmla="*/ 1401289 w 2351315"/>
              <a:gd name="connsiteY21" fmla="*/ 1306286 h 3467595"/>
              <a:gd name="connsiteX22" fmla="*/ 1365663 w 2351315"/>
              <a:gd name="connsiteY22" fmla="*/ 1318161 h 3467595"/>
              <a:gd name="connsiteX23" fmla="*/ 1318161 w 2351315"/>
              <a:gd name="connsiteY23" fmla="*/ 1353787 h 3467595"/>
              <a:gd name="connsiteX24" fmla="*/ 1282535 w 2351315"/>
              <a:gd name="connsiteY24" fmla="*/ 1365662 h 3467595"/>
              <a:gd name="connsiteX25" fmla="*/ 1199408 w 2351315"/>
              <a:gd name="connsiteY25" fmla="*/ 1425039 h 3467595"/>
              <a:gd name="connsiteX26" fmla="*/ 1140032 w 2351315"/>
              <a:gd name="connsiteY26" fmla="*/ 1436914 h 3467595"/>
              <a:gd name="connsiteX27" fmla="*/ 997528 w 2351315"/>
              <a:gd name="connsiteY27" fmla="*/ 1472540 h 3467595"/>
              <a:gd name="connsiteX28" fmla="*/ 938151 w 2351315"/>
              <a:gd name="connsiteY28" fmla="*/ 1484415 h 3467595"/>
              <a:gd name="connsiteX29" fmla="*/ 855024 w 2351315"/>
              <a:gd name="connsiteY29" fmla="*/ 1496291 h 3467595"/>
              <a:gd name="connsiteX30" fmla="*/ 368135 w 2351315"/>
              <a:gd name="connsiteY30" fmla="*/ 1484415 h 3467595"/>
              <a:gd name="connsiteX31" fmla="*/ 332509 w 2351315"/>
              <a:gd name="connsiteY31" fmla="*/ 1472540 h 3467595"/>
              <a:gd name="connsiteX32" fmla="*/ 273133 w 2351315"/>
              <a:gd name="connsiteY32" fmla="*/ 1460665 h 3467595"/>
              <a:gd name="connsiteX33" fmla="*/ 178130 w 2351315"/>
              <a:gd name="connsiteY33" fmla="*/ 1377537 h 3467595"/>
              <a:gd name="connsiteX34" fmla="*/ 130629 w 2351315"/>
              <a:gd name="connsiteY34" fmla="*/ 1306286 h 3467595"/>
              <a:gd name="connsiteX35" fmla="*/ 59377 w 2351315"/>
              <a:gd name="connsiteY35" fmla="*/ 1211283 h 3467595"/>
              <a:gd name="connsiteX36" fmla="*/ 23751 w 2351315"/>
              <a:gd name="connsiteY36" fmla="*/ 1116280 h 3467595"/>
              <a:gd name="connsiteX37" fmla="*/ 11876 w 2351315"/>
              <a:gd name="connsiteY37" fmla="*/ 985652 h 3467595"/>
              <a:gd name="connsiteX38" fmla="*/ 0 w 2351315"/>
              <a:gd name="connsiteY38" fmla="*/ 950026 h 3467595"/>
              <a:gd name="connsiteX39" fmla="*/ 11876 w 2351315"/>
              <a:gd name="connsiteY39" fmla="*/ 736270 h 3467595"/>
              <a:gd name="connsiteX40" fmla="*/ 35626 w 2351315"/>
              <a:gd name="connsiteY40" fmla="*/ 700644 h 3467595"/>
              <a:gd name="connsiteX41" fmla="*/ 47502 w 2351315"/>
              <a:gd name="connsiteY41" fmla="*/ 665018 h 3467595"/>
              <a:gd name="connsiteX42" fmla="*/ 118754 w 2351315"/>
              <a:gd name="connsiteY42" fmla="*/ 605641 h 3467595"/>
              <a:gd name="connsiteX43" fmla="*/ 166255 w 2351315"/>
              <a:gd name="connsiteY43" fmla="*/ 581891 h 3467595"/>
              <a:gd name="connsiteX44" fmla="*/ 201881 w 2351315"/>
              <a:gd name="connsiteY44" fmla="*/ 558140 h 3467595"/>
              <a:gd name="connsiteX45" fmla="*/ 273133 w 2351315"/>
              <a:gd name="connsiteY45" fmla="*/ 534389 h 3467595"/>
              <a:gd name="connsiteX46" fmla="*/ 570016 w 2351315"/>
              <a:gd name="connsiteY46" fmla="*/ 546265 h 3467595"/>
              <a:gd name="connsiteX47" fmla="*/ 771896 w 2351315"/>
              <a:gd name="connsiteY47" fmla="*/ 570015 h 3467595"/>
              <a:gd name="connsiteX48" fmla="*/ 866899 w 2351315"/>
              <a:gd name="connsiteY48" fmla="*/ 593766 h 3467595"/>
              <a:gd name="connsiteX49" fmla="*/ 914400 w 2351315"/>
              <a:gd name="connsiteY49" fmla="*/ 605641 h 3467595"/>
              <a:gd name="connsiteX50" fmla="*/ 997528 w 2351315"/>
              <a:gd name="connsiteY50" fmla="*/ 629392 h 3467595"/>
              <a:gd name="connsiteX51" fmla="*/ 1104406 w 2351315"/>
              <a:gd name="connsiteY51" fmla="*/ 688769 h 3467595"/>
              <a:gd name="connsiteX52" fmla="*/ 1151907 w 2351315"/>
              <a:gd name="connsiteY52" fmla="*/ 724395 h 3467595"/>
              <a:gd name="connsiteX53" fmla="*/ 1270660 w 2351315"/>
              <a:gd name="connsiteY53" fmla="*/ 795647 h 3467595"/>
              <a:gd name="connsiteX54" fmla="*/ 1306286 w 2351315"/>
              <a:gd name="connsiteY54" fmla="*/ 831273 h 3467595"/>
              <a:gd name="connsiteX55" fmla="*/ 1401289 w 2351315"/>
              <a:gd name="connsiteY55" fmla="*/ 914400 h 3467595"/>
              <a:gd name="connsiteX56" fmla="*/ 1425039 w 2351315"/>
              <a:gd name="connsiteY56" fmla="*/ 950026 h 3467595"/>
              <a:gd name="connsiteX57" fmla="*/ 1508167 w 2351315"/>
              <a:gd name="connsiteY57" fmla="*/ 1056904 h 3467595"/>
              <a:gd name="connsiteX58" fmla="*/ 1555668 w 2351315"/>
              <a:gd name="connsiteY58" fmla="*/ 1140031 h 3467595"/>
              <a:gd name="connsiteX59" fmla="*/ 1579419 w 2351315"/>
              <a:gd name="connsiteY59" fmla="*/ 1211283 h 3467595"/>
              <a:gd name="connsiteX60" fmla="*/ 1591294 w 2351315"/>
              <a:gd name="connsiteY60" fmla="*/ 1246909 h 3467595"/>
              <a:gd name="connsiteX61" fmla="*/ 1615045 w 2351315"/>
              <a:gd name="connsiteY61" fmla="*/ 1282535 h 3467595"/>
              <a:gd name="connsiteX62" fmla="*/ 1662546 w 2351315"/>
              <a:gd name="connsiteY62" fmla="*/ 1401288 h 3467595"/>
              <a:gd name="connsiteX63" fmla="*/ 1674421 w 2351315"/>
              <a:gd name="connsiteY63" fmla="*/ 1448789 h 3467595"/>
              <a:gd name="connsiteX64" fmla="*/ 1698172 w 2351315"/>
              <a:gd name="connsiteY64" fmla="*/ 1555667 h 3467595"/>
              <a:gd name="connsiteX65" fmla="*/ 1721922 w 2351315"/>
              <a:gd name="connsiteY65" fmla="*/ 1626919 h 3467595"/>
              <a:gd name="connsiteX66" fmla="*/ 1733798 w 2351315"/>
              <a:gd name="connsiteY66" fmla="*/ 1662545 h 3467595"/>
              <a:gd name="connsiteX67" fmla="*/ 1745673 w 2351315"/>
              <a:gd name="connsiteY67" fmla="*/ 1721922 h 3467595"/>
              <a:gd name="connsiteX68" fmla="*/ 1769424 w 2351315"/>
              <a:gd name="connsiteY68" fmla="*/ 1816924 h 3467595"/>
              <a:gd name="connsiteX69" fmla="*/ 1781299 w 2351315"/>
              <a:gd name="connsiteY69" fmla="*/ 1864426 h 3467595"/>
              <a:gd name="connsiteX70" fmla="*/ 1793174 w 2351315"/>
              <a:gd name="connsiteY70" fmla="*/ 1959428 h 3467595"/>
              <a:gd name="connsiteX71" fmla="*/ 1816925 w 2351315"/>
              <a:gd name="connsiteY71" fmla="*/ 2042556 h 3467595"/>
              <a:gd name="connsiteX72" fmla="*/ 1828800 w 2351315"/>
              <a:gd name="connsiteY72" fmla="*/ 2125683 h 3467595"/>
              <a:gd name="connsiteX73" fmla="*/ 1852551 w 2351315"/>
              <a:gd name="connsiteY73" fmla="*/ 2196935 h 3467595"/>
              <a:gd name="connsiteX74" fmla="*/ 1876302 w 2351315"/>
              <a:gd name="connsiteY74" fmla="*/ 2363189 h 3467595"/>
              <a:gd name="connsiteX75" fmla="*/ 1900052 w 2351315"/>
              <a:gd name="connsiteY75" fmla="*/ 2458192 h 3467595"/>
              <a:gd name="connsiteX76" fmla="*/ 1911928 w 2351315"/>
              <a:gd name="connsiteY76" fmla="*/ 2505693 h 3467595"/>
              <a:gd name="connsiteX77" fmla="*/ 1923803 w 2351315"/>
              <a:gd name="connsiteY77" fmla="*/ 2565070 h 3467595"/>
              <a:gd name="connsiteX78" fmla="*/ 1947554 w 2351315"/>
              <a:gd name="connsiteY78" fmla="*/ 2660073 h 3467595"/>
              <a:gd name="connsiteX79" fmla="*/ 1959429 w 2351315"/>
              <a:gd name="connsiteY79" fmla="*/ 2755075 h 3467595"/>
              <a:gd name="connsiteX80" fmla="*/ 2006930 w 2351315"/>
              <a:gd name="connsiteY80" fmla="*/ 2861953 h 3467595"/>
              <a:gd name="connsiteX81" fmla="*/ 2030681 w 2351315"/>
              <a:gd name="connsiteY81" fmla="*/ 2933205 h 3467595"/>
              <a:gd name="connsiteX82" fmla="*/ 2042556 w 2351315"/>
              <a:gd name="connsiteY82" fmla="*/ 2968831 h 3467595"/>
              <a:gd name="connsiteX83" fmla="*/ 2066307 w 2351315"/>
              <a:gd name="connsiteY83" fmla="*/ 3051958 h 3467595"/>
              <a:gd name="connsiteX84" fmla="*/ 2101933 w 2351315"/>
              <a:gd name="connsiteY84" fmla="*/ 3111335 h 3467595"/>
              <a:gd name="connsiteX85" fmla="*/ 2125684 w 2351315"/>
              <a:gd name="connsiteY85" fmla="*/ 3158836 h 3467595"/>
              <a:gd name="connsiteX86" fmla="*/ 2149434 w 2351315"/>
              <a:gd name="connsiteY86" fmla="*/ 3194462 h 3467595"/>
              <a:gd name="connsiteX87" fmla="*/ 2161309 w 2351315"/>
              <a:gd name="connsiteY87" fmla="*/ 3230088 h 3467595"/>
              <a:gd name="connsiteX88" fmla="*/ 2208811 w 2351315"/>
              <a:gd name="connsiteY88" fmla="*/ 3313215 h 3467595"/>
              <a:gd name="connsiteX89" fmla="*/ 2232561 w 2351315"/>
              <a:gd name="connsiteY89" fmla="*/ 3384467 h 3467595"/>
              <a:gd name="connsiteX90" fmla="*/ 2244437 w 2351315"/>
              <a:gd name="connsiteY90" fmla="*/ 3420093 h 3467595"/>
              <a:gd name="connsiteX91" fmla="*/ 2256312 w 2351315"/>
              <a:gd name="connsiteY91" fmla="*/ 3467595 h 346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351315" h="3467595">
                <a:moveTo>
                  <a:pt x="2351315" y="0"/>
                </a:moveTo>
                <a:cubicBezTo>
                  <a:pt x="2334054" y="51783"/>
                  <a:pt x="2335178" y="69240"/>
                  <a:pt x="2303813" y="106878"/>
                </a:cubicBezTo>
                <a:cubicBezTo>
                  <a:pt x="2293062" y="119780"/>
                  <a:pt x="2280062" y="130629"/>
                  <a:pt x="2268187" y="142504"/>
                </a:cubicBezTo>
                <a:cubicBezTo>
                  <a:pt x="2264229" y="154379"/>
                  <a:pt x="2262391" y="167188"/>
                  <a:pt x="2256312" y="178130"/>
                </a:cubicBezTo>
                <a:cubicBezTo>
                  <a:pt x="2242450" y="203083"/>
                  <a:pt x="2208811" y="249382"/>
                  <a:pt x="2208811" y="249382"/>
                </a:cubicBezTo>
                <a:cubicBezTo>
                  <a:pt x="2185198" y="343830"/>
                  <a:pt x="2215140" y="250180"/>
                  <a:pt x="2161309" y="344384"/>
                </a:cubicBezTo>
                <a:cubicBezTo>
                  <a:pt x="2155099" y="355252"/>
                  <a:pt x="2155513" y="369068"/>
                  <a:pt x="2149434" y="380010"/>
                </a:cubicBezTo>
                <a:cubicBezTo>
                  <a:pt x="2135572" y="404963"/>
                  <a:pt x="2117767" y="427511"/>
                  <a:pt x="2101933" y="451262"/>
                </a:cubicBezTo>
                <a:cubicBezTo>
                  <a:pt x="2094016" y="463137"/>
                  <a:pt x="2088274" y="476796"/>
                  <a:pt x="2078182" y="486888"/>
                </a:cubicBezTo>
                <a:lnTo>
                  <a:pt x="2042556" y="522514"/>
                </a:lnTo>
                <a:cubicBezTo>
                  <a:pt x="2034639" y="538348"/>
                  <a:pt x="2025779" y="553744"/>
                  <a:pt x="2018806" y="570015"/>
                </a:cubicBezTo>
                <a:cubicBezTo>
                  <a:pt x="1994240" y="627336"/>
                  <a:pt x="2022558" y="587513"/>
                  <a:pt x="1983180" y="653143"/>
                </a:cubicBezTo>
                <a:cubicBezTo>
                  <a:pt x="1968494" y="677620"/>
                  <a:pt x="1951512" y="700644"/>
                  <a:pt x="1935678" y="724395"/>
                </a:cubicBezTo>
                <a:cubicBezTo>
                  <a:pt x="1927761" y="736270"/>
                  <a:pt x="1916442" y="746481"/>
                  <a:pt x="1911928" y="760021"/>
                </a:cubicBezTo>
                <a:cubicBezTo>
                  <a:pt x="1899643" y="796873"/>
                  <a:pt x="1898311" y="806466"/>
                  <a:pt x="1876302" y="843148"/>
                </a:cubicBezTo>
                <a:cubicBezTo>
                  <a:pt x="1861616" y="867625"/>
                  <a:pt x="1841565" y="888869"/>
                  <a:pt x="1828800" y="914400"/>
                </a:cubicBezTo>
                <a:cubicBezTo>
                  <a:pt x="1819485" y="933031"/>
                  <a:pt x="1798086" y="980740"/>
                  <a:pt x="1781299" y="997527"/>
                </a:cubicBezTo>
                <a:cubicBezTo>
                  <a:pt x="1771207" y="1007619"/>
                  <a:pt x="1757548" y="1013361"/>
                  <a:pt x="1745673" y="1021278"/>
                </a:cubicBezTo>
                <a:cubicBezTo>
                  <a:pt x="1703008" y="1085276"/>
                  <a:pt x="1704819" y="1092652"/>
                  <a:pt x="1650671" y="1140031"/>
                </a:cubicBezTo>
                <a:cubicBezTo>
                  <a:pt x="1590530" y="1192654"/>
                  <a:pt x="1619510" y="1161103"/>
                  <a:pt x="1555668" y="1199408"/>
                </a:cubicBezTo>
                <a:cubicBezTo>
                  <a:pt x="1531191" y="1214094"/>
                  <a:pt x="1507252" y="1229782"/>
                  <a:pt x="1484416" y="1246909"/>
                </a:cubicBezTo>
                <a:cubicBezTo>
                  <a:pt x="1473659" y="1254977"/>
                  <a:pt x="1418652" y="1297604"/>
                  <a:pt x="1401289" y="1306286"/>
                </a:cubicBezTo>
                <a:cubicBezTo>
                  <a:pt x="1390093" y="1311884"/>
                  <a:pt x="1377538" y="1314203"/>
                  <a:pt x="1365663" y="1318161"/>
                </a:cubicBezTo>
                <a:cubicBezTo>
                  <a:pt x="1349829" y="1330036"/>
                  <a:pt x="1335346" y="1343967"/>
                  <a:pt x="1318161" y="1353787"/>
                </a:cubicBezTo>
                <a:cubicBezTo>
                  <a:pt x="1307293" y="1359997"/>
                  <a:pt x="1293403" y="1359452"/>
                  <a:pt x="1282535" y="1365662"/>
                </a:cubicBezTo>
                <a:cubicBezTo>
                  <a:pt x="1277322" y="1368641"/>
                  <a:pt x="1212774" y="1420027"/>
                  <a:pt x="1199408" y="1425039"/>
                </a:cubicBezTo>
                <a:cubicBezTo>
                  <a:pt x="1180509" y="1432126"/>
                  <a:pt x="1159824" y="1432956"/>
                  <a:pt x="1140032" y="1436914"/>
                </a:cubicBezTo>
                <a:cubicBezTo>
                  <a:pt x="1058782" y="1477539"/>
                  <a:pt x="1119476" y="1453779"/>
                  <a:pt x="997528" y="1472540"/>
                </a:cubicBezTo>
                <a:cubicBezTo>
                  <a:pt x="977578" y="1475609"/>
                  <a:pt x="958061" y="1481097"/>
                  <a:pt x="938151" y="1484415"/>
                </a:cubicBezTo>
                <a:cubicBezTo>
                  <a:pt x="910541" y="1489017"/>
                  <a:pt x="882733" y="1492332"/>
                  <a:pt x="855024" y="1496291"/>
                </a:cubicBezTo>
                <a:cubicBezTo>
                  <a:pt x="692728" y="1492332"/>
                  <a:pt x="530312" y="1491787"/>
                  <a:pt x="368135" y="1484415"/>
                </a:cubicBezTo>
                <a:cubicBezTo>
                  <a:pt x="355630" y="1483847"/>
                  <a:pt x="344653" y="1475576"/>
                  <a:pt x="332509" y="1472540"/>
                </a:cubicBezTo>
                <a:cubicBezTo>
                  <a:pt x="312928" y="1467645"/>
                  <a:pt x="292925" y="1464623"/>
                  <a:pt x="273133" y="1460665"/>
                </a:cubicBezTo>
                <a:cubicBezTo>
                  <a:pt x="234895" y="1431987"/>
                  <a:pt x="208879" y="1415973"/>
                  <a:pt x="178130" y="1377537"/>
                </a:cubicBezTo>
                <a:cubicBezTo>
                  <a:pt x="160298" y="1355248"/>
                  <a:pt x="147756" y="1329122"/>
                  <a:pt x="130629" y="1306286"/>
                </a:cubicBezTo>
                <a:cubicBezTo>
                  <a:pt x="106878" y="1274618"/>
                  <a:pt x="74078" y="1248036"/>
                  <a:pt x="59377" y="1211283"/>
                </a:cubicBezTo>
                <a:cubicBezTo>
                  <a:pt x="30977" y="1140284"/>
                  <a:pt x="42367" y="1172129"/>
                  <a:pt x="23751" y="1116280"/>
                </a:cubicBezTo>
                <a:cubicBezTo>
                  <a:pt x="19793" y="1072737"/>
                  <a:pt x="18059" y="1028935"/>
                  <a:pt x="11876" y="985652"/>
                </a:cubicBezTo>
                <a:cubicBezTo>
                  <a:pt x="10106" y="973260"/>
                  <a:pt x="0" y="962544"/>
                  <a:pt x="0" y="950026"/>
                </a:cubicBezTo>
                <a:cubicBezTo>
                  <a:pt x="0" y="878664"/>
                  <a:pt x="1784" y="806915"/>
                  <a:pt x="11876" y="736270"/>
                </a:cubicBezTo>
                <a:cubicBezTo>
                  <a:pt x="13894" y="722141"/>
                  <a:pt x="29243" y="713409"/>
                  <a:pt x="35626" y="700644"/>
                </a:cubicBezTo>
                <a:cubicBezTo>
                  <a:pt x="41224" y="689448"/>
                  <a:pt x="40558" y="675433"/>
                  <a:pt x="47502" y="665018"/>
                </a:cubicBezTo>
                <a:cubicBezTo>
                  <a:pt x="62616" y="642347"/>
                  <a:pt x="95163" y="619122"/>
                  <a:pt x="118754" y="605641"/>
                </a:cubicBezTo>
                <a:cubicBezTo>
                  <a:pt x="134124" y="596858"/>
                  <a:pt x="150885" y="590674"/>
                  <a:pt x="166255" y="581891"/>
                </a:cubicBezTo>
                <a:cubicBezTo>
                  <a:pt x="178647" y="574810"/>
                  <a:pt x="188839" y="563937"/>
                  <a:pt x="201881" y="558140"/>
                </a:cubicBezTo>
                <a:cubicBezTo>
                  <a:pt x="224759" y="547972"/>
                  <a:pt x="273133" y="534389"/>
                  <a:pt x="273133" y="534389"/>
                </a:cubicBezTo>
                <a:lnTo>
                  <a:pt x="570016" y="546265"/>
                </a:lnTo>
                <a:cubicBezTo>
                  <a:pt x="587827" y="547313"/>
                  <a:pt x="748863" y="566471"/>
                  <a:pt x="771896" y="570015"/>
                </a:cubicBezTo>
                <a:cubicBezTo>
                  <a:pt x="850358" y="582086"/>
                  <a:pt x="807901" y="576910"/>
                  <a:pt x="866899" y="593766"/>
                </a:cubicBezTo>
                <a:cubicBezTo>
                  <a:pt x="882592" y="598250"/>
                  <a:pt x="898707" y="601157"/>
                  <a:pt x="914400" y="605641"/>
                </a:cubicBezTo>
                <a:cubicBezTo>
                  <a:pt x="1033645" y="639712"/>
                  <a:pt x="849043" y="592272"/>
                  <a:pt x="997528" y="629392"/>
                </a:cubicBezTo>
                <a:cubicBezTo>
                  <a:pt x="1070352" y="702216"/>
                  <a:pt x="988160" y="630645"/>
                  <a:pt x="1104406" y="688769"/>
                </a:cubicBezTo>
                <a:cubicBezTo>
                  <a:pt x="1122109" y="697620"/>
                  <a:pt x="1135258" y="713692"/>
                  <a:pt x="1151907" y="724395"/>
                </a:cubicBezTo>
                <a:cubicBezTo>
                  <a:pt x="1190738" y="749358"/>
                  <a:pt x="1238018" y="763005"/>
                  <a:pt x="1270660" y="795647"/>
                </a:cubicBezTo>
                <a:cubicBezTo>
                  <a:pt x="1282535" y="807522"/>
                  <a:pt x="1293535" y="820343"/>
                  <a:pt x="1306286" y="831273"/>
                </a:cubicBezTo>
                <a:cubicBezTo>
                  <a:pt x="1365072" y="881662"/>
                  <a:pt x="1347291" y="851403"/>
                  <a:pt x="1401289" y="914400"/>
                </a:cubicBezTo>
                <a:cubicBezTo>
                  <a:pt x="1410577" y="925236"/>
                  <a:pt x="1415902" y="939062"/>
                  <a:pt x="1425039" y="950026"/>
                </a:cubicBezTo>
                <a:cubicBezTo>
                  <a:pt x="1473908" y="1008669"/>
                  <a:pt x="1463148" y="966864"/>
                  <a:pt x="1508167" y="1056904"/>
                </a:cubicBezTo>
                <a:cubicBezTo>
                  <a:pt x="1538300" y="1117171"/>
                  <a:pt x="1522097" y="1089676"/>
                  <a:pt x="1555668" y="1140031"/>
                </a:cubicBezTo>
                <a:lnTo>
                  <a:pt x="1579419" y="1211283"/>
                </a:lnTo>
                <a:cubicBezTo>
                  <a:pt x="1583377" y="1223158"/>
                  <a:pt x="1584350" y="1236494"/>
                  <a:pt x="1591294" y="1246909"/>
                </a:cubicBezTo>
                <a:lnTo>
                  <a:pt x="1615045" y="1282535"/>
                </a:lnTo>
                <a:cubicBezTo>
                  <a:pt x="1644393" y="1370581"/>
                  <a:pt x="1627599" y="1331395"/>
                  <a:pt x="1662546" y="1401288"/>
                </a:cubicBezTo>
                <a:cubicBezTo>
                  <a:pt x="1666504" y="1417122"/>
                  <a:pt x="1670881" y="1432857"/>
                  <a:pt x="1674421" y="1448789"/>
                </a:cubicBezTo>
                <a:cubicBezTo>
                  <a:pt x="1684111" y="1492395"/>
                  <a:pt x="1685755" y="1514278"/>
                  <a:pt x="1698172" y="1555667"/>
                </a:cubicBezTo>
                <a:cubicBezTo>
                  <a:pt x="1705366" y="1579646"/>
                  <a:pt x="1714005" y="1603168"/>
                  <a:pt x="1721922" y="1626919"/>
                </a:cubicBezTo>
                <a:cubicBezTo>
                  <a:pt x="1725880" y="1638794"/>
                  <a:pt x="1731343" y="1650270"/>
                  <a:pt x="1733798" y="1662545"/>
                </a:cubicBezTo>
                <a:cubicBezTo>
                  <a:pt x="1737756" y="1682337"/>
                  <a:pt x="1741134" y="1702255"/>
                  <a:pt x="1745673" y="1721922"/>
                </a:cubicBezTo>
                <a:cubicBezTo>
                  <a:pt x="1753013" y="1753728"/>
                  <a:pt x="1761507" y="1785257"/>
                  <a:pt x="1769424" y="1816924"/>
                </a:cubicBezTo>
                <a:cubicBezTo>
                  <a:pt x="1773382" y="1832758"/>
                  <a:pt x="1779275" y="1848231"/>
                  <a:pt x="1781299" y="1864426"/>
                </a:cubicBezTo>
                <a:cubicBezTo>
                  <a:pt x="1785257" y="1896093"/>
                  <a:pt x="1787927" y="1927948"/>
                  <a:pt x="1793174" y="1959428"/>
                </a:cubicBezTo>
                <a:cubicBezTo>
                  <a:pt x="1798144" y="1989246"/>
                  <a:pt x="1807514" y="2014323"/>
                  <a:pt x="1816925" y="2042556"/>
                </a:cubicBezTo>
                <a:cubicBezTo>
                  <a:pt x="1820883" y="2070265"/>
                  <a:pt x="1822506" y="2098409"/>
                  <a:pt x="1828800" y="2125683"/>
                </a:cubicBezTo>
                <a:cubicBezTo>
                  <a:pt x="1834429" y="2150077"/>
                  <a:pt x="1852551" y="2196935"/>
                  <a:pt x="1852551" y="2196935"/>
                </a:cubicBezTo>
                <a:cubicBezTo>
                  <a:pt x="1861861" y="2280727"/>
                  <a:pt x="1860095" y="2292959"/>
                  <a:pt x="1876302" y="2363189"/>
                </a:cubicBezTo>
                <a:cubicBezTo>
                  <a:pt x="1883642" y="2394995"/>
                  <a:pt x="1892135" y="2426524"/>
                  <a:pt x="1900052" y="2458192"/>
                </a:cubicBezTo>
                <a:cubicBezTo>
                  <a:pt x="1904010" y="2474026"/>
                  <a:pt x="1908727" y="2489689"/>
                  <a:pt x="1911928" y="2505693"/>
                </a:cubicBezTo>
                <a:cubicBezTo>
                  <a:pt x="1915886" y="2525485"/>
                  <a:pt x="1919264" y="2545403"/>
                  <a:pt x="1923803" y="2565070"/>
                </a:cubicBezTo>
                <a:cubicBezTo>
                  <a:pt x="1931143" y="2596876"/>
                  <a:pt x="1947554" y="2660073"/>
                  <a:pt x="1947554" y="2660073"/>
                </a:cubicBezTo>
                <a:cubicBezTo>
                  <a:pt x="1951512" y="2691740"/>
                  <a:pt x="1952253" y="2723979"/>
                  <a:pt x="1959429" y="2755075"/>
                </a:cubicBezTo>
                <a:cubicBezTo>
                  <a:pt x="1970359" y="2802436"/>
                  <a:pt x="1989754" y="2819013"/>
                  <a:pt x="2006930" y="2861953"/>
                </a:cubicBezTo>
                <a:cubicBezTo>
                  <a:pt x="2016228" y="2885198"/>
                  <a:pt x="2022764" y="2909454"/>
                  <a:pt x="2030681" y="2933205"/>
                </a:cubicBezTo>
                <a:cubicBezTo>
                  <a:pt x="2034639" y="2945080"/>
                  <a:pt x="2039520" y="2956687"/>
                  <a:pt x="2042556" y="2968831"/>
                </a:cubicBezTo>
                <a:cubicBezTo>
                  <a:pt x="2046360" y="2984045"/>
                  <a:pt x="2057791" y="3034925"/>
                  <a:pt x="2066307" y="3051958"/>
                </a:cubicBezTo>
                <a:cubicBezTo>
                  <a:pt x="2076629" y="3072603"/>
                  <a:pt x="2090724" y="3091158"/>
                  <a:pt x="2101933" y="3111335"/>
                </a:cubicBezTo>
                <a:cubicBezTo>
                  <a:pt x="2110530" y="3126810"/>
                  <a:pt x="2116901" y="3143466"/>
                  <a:pt x="2125684" y="3158836"/>
                </a:cubicBezTo>
                <a:cubicBezTo>
                  <a:pt x="2132765" y="3171228"/>
                  <a:pt x="2143051" y="3181696"/>
                  <a:pt x="2149434" y="3194462"/>
                </a:cubicBezTo>
                <a:cubicBezTo>
                  <a:pt x="2155032" y="3205658"/>
                  <a:pt x="2156378" y="3218582"/>
                  <a:pt x="2161309" y="3230088"/>
                </a:cubicBezTo>
                <a:cubicBezTo>
                  <a:pt x="2179388" y="3272273"/>
                  <a:pt x="2184959" y="3277438"/>
                  <a:pt x="2208811" y="3313215"/>
                </a:cubicBezTo>
                <a:lnTo>
                  <a:pt x="2232561" y="3384467"/>
                </a:lnTo>
                <a:cubicBezTo>
                  <a:pt x="2236519" y="3396342"/>
                  <a:pt x="2241401" y="3407949"/>
                  <a:pt x="2244437" y="3420093"/>
                </a:cubicBezTo>
                <a:lnTo>
                  <a:pt x="2256312" y="3467595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2189704" y="1626919"/>
            <a:ext cx="5363002" cy="3495210"/>
          </a:xfrm>
          <a:custGeom>
            <a:avLst/>
            <a:gdLst>
              <a:gd name="connsiteX0" fmla="*/ 7231 w 5363002"/>
              <a:gd name="connsiteY0" fmla="*/ 0 h 3495210"/>
              <a:gd name="connsiteX1" fmla="*/ 30982 w 5363002"/>
              <a:gd name="connsiteY1" fmla="*/ 237507 h 3495210"/>
              <a:gd name="connsiteX2" fmla="*/ 102234 w 5363002"/>
              <a:gd name="connsiteY2" fmla="*/ 320634 h 3495210"/>
              <a:gd name="connsiteX3" fmla="*/ 149735 w 5363002"/>
              <a:gd name="connsiteY3" fmla="*/ 344385 h 3495210"/>
              <a:gd name="connsiteX4" fmla="*/ 209112 w 5363002"/>
              <a:gd name="connsiteY4" fmla="*/ 380011 h 3495210"/>
              <a:gd name="connsiteX5" fmla="*/ 624748 w 5363002"/>
              <a:gd name="connsiteY5" fmla="*/ 534390 h 3495210"/>
              <a:gd name="connsiteX6" fmla="*/ 1076010 w 5363002"/>
              <a:gd name="connsiteY6" fmla="*/ 629393 h 3495210"/>
              <a:gd name="connsiteX7" fmla="*/ 1076010 w 5363002"/>
              <a:gd name="connsiteY7" fmla="*/ 629393 h 3495210"/>
              <a:gd name="connsiteX8" fmla="*/ 1349143 w 5363002"/>
              <a:gd name="connsiteY8" fmla="*/ 700645 h 3495210"/>
              <a:gd name="connsiteX9" fmla="*/ 1622275 w 5363002"/>
              <a:gd name="connsiteY9" fmla="*/ 748146 h 3495210"/>
              <a:gd name="connsiteX10" fmla="*/ 1752904 w 5363002"/>
              <a:gd name="connsiteY10" fmla="*/ 771897 h 3495210"/>
              <a:gd name="connsiteX11" fmla="*/ 1859782 w 5363002"/>
              <a:gd name="connsiteY11" fmla="*/ 807523 h 3495210"/>
              <a:gd name="connsiteX12" fmla="*/ 2085413 w 5363002"/>
              <a:gd name="connsiteY12" fmla="*/ 843149 h 3495210"/>
              <a:gd name="connsiteX13" fmla="*/ 2168540 w 5363002"/>
              <a:gd name="connsiteY13" fmla="*/ 855024 h 3495210"/>
              <a:gd name="connsiteX14" fmla="*/ 2251667 w 5363002"/>
              <a:gd name="connsiteY14" fmla="*/ 878775 h 3495210"/>
              <a:gd name="connsiteX15" fmla="*/ 2417922 w 5363002"/>
              <a:gd name="connsiteY15" fmla="*/ 902525 h 3495210"/>
              <a:gd name="connsiteX16" fmla="*/ 2607927 w 5363002"/>
              <a:gd name="connsiteY16" fmla="*/ 950026 h 3495210"/>
              <a:gd name="connsiteX17" fmla="*/ 2797932 w 5363002"/>
              <a:gd name="connsiteY17" fmla="*/ 973777 h 3495210"/>
              <a:gd name="connsiteX18" fmla="*/ 2904810 w 5363002"/>
              <a:gd name="connsiteY18" fmla="*/ 997528 h 3495210"/>
              <a:gd name="connsiteX19" fmla="*/ 2999813 w 5363002"/>
              <a:gd name="connsiteY19" fmla="*/ 1021278 h 3495210"/>
              <a:gd name="connsiteX20" fmla="*/ 3082940 w 5363002"/>
              <a:gd name="connsiteY20" fmla="*/ 1033154 h 3495210"/>
              <a:gd name="connsiteX21" fmla="*/ 3189818 w 5363002"/>
              <a:gd name="connsiteY21" fmla="*/ 1056904 h 3495210"/>
              <a:gd name="connsiteX22" fmla="*/ 3272945 w 5363002"/>
              <a:gd name="connsiteY22" fmla="*/ 1068780 h 3495210"/>
              <a:gd name="connsiteX23" fmla="*/ 3344197 w 5363002"/>
              <a:gd name="connsiteY23" fmla="*/ 1080655 h 3495210"/>
              <a:gd name="connsiteX24" fmla="*/ 3427325 w 5363002"/>
              <a:gd name="connsiteY24" fmla="*/ 1092530 h 3495210"/>
              <a:gd name="connsiteX25" fmla="*/ 3605454 w 5363002"/>
              <a:gd name="connsiteY25" fmla="*/ 1116281 h 3495210"/>
              <a:gd name="connsiteX26" fmla="*/ 3676706 w 5363002"/>
              <a:gd name="connsiteY26" fmla="*/ 1128156 h 3495210"/>
              <a:gd name="connsiteX27" fmla="*/ 5149247 w 5363002"/>
              <a:gd name="connsiteY27" fmla="*/ 1140032 h 3495210"/>
              <a:gd name="connsiteX28" fmla="*/ 5196748 w 5363002"/>
              <a:gd name="connsiteY28" fmla="*/ 1151907 h 3495210"/>
              <a:gd name="connsiteX29" fmla="*/ 5268000 w 5363002"/>
              <a:gd name="connsiteY29" fmla="*/ 1211284 h 3495210"/>
              <a:gd name="connsiteX30" fmla="*/ 5303626 w 5363002"/>
              <a:gd name="connsiteY30" fmla="*/ 1282536 h 3495210"/>
              <a:gd name="connsiteX31" fmla="*/ 5363002 w 5363002"/>
              <a:gd name="connsiteY31" fmla="*/ 1413164 h 3495210"/>
              <a:gd name="connsiteX32" fmla="*/ 5351127 w 5363002"/>
              <a:gd name="connsiteY32" fmla="*/ 1686297 h 3495210"/>
              <a:gd name="connsiteX33" fmla="*/ 5303626 w 5363002"/>
              <a:gd name="connsiteY33" fmla="*/ 1757549 h 3495210"/>
              <a:gd name="connsiteX34" fmla="*/ 5244249 w 5363002"/>
              <a:gd name="connsiteY34" fmla="*/ 1864426 h 3495210"/>
              <a:gd name="connsiteX35" fmla="*/ 5184873 w 5363002"/>
              <a:gd name="connsiteY35" fmla="*/ 1900052 h 3495210"/>
              <a:gd name="connsiteX36" fmla="*/ 5161122 w 5363002"/>
              <a:gd name="connsiteY36" fmla="*/ 1935678 h 3495210"/>
              <a:gd name="connsiteX37" fmla="*/ 5066119 w 5363002"/>
              <a:gd name="connsiteY37" fmla="*/ 1971304 h 3495210"/>
              <a:gd name="connsiteX38" fmla="*/ 4971117 w 5363002"/>
              <a:gd name="connsiteY38" fmla="*/ 2006930 h 3495210"/>
              <a:gd name="connsiteX39" fmla="*/ 4769236 w 5363002"/>
              <a:gd name="connsiteY39" fmla="*/ 2042556 h 3495210"/>
              <a:gd name="connsiteX40" fmla="*/ 4614857 w 5363002"/>
              <a:gd name="connsiteY40" fmla="*/ 2066307 h 3495210"/>
              <a:gd name="connsiteX41" fmla="*/ 3688582 w 5363002"/>
              <a:gd name="connsiteY41" fmla="*/ 2078182 h 3495210"/>
              <a:gd name="connsiteX42" fmla="*/ 3474826 w 5363002"/>
              <a:gd name="connsiteY42" fmla="*/ 2113808 h 3495210"/>
              <a:gd name="connsiteX43" fmla="*/ 2429797 w 5363002"/>
              <a:gd name="connsiteY43" fmla="*/ 2125684 h 3495210"/>
              <a:gd name="connsiteX44" fmla="*/ 2334795 w 5363002"/>
              <a:gd name="connsiteY44" fmla="*/ 2149434 h 3495210"/>
              <a:gd name="connsiteX45" fmla="*/ 2263543 w 5363002"/>
              <a:gd name="connsiteY45" fmla="*/ 2173185 h 3495210"/>
              <a:gd name="connsiteX46" fmla="*/ 2227917 w 5363002"/>
              <a:gd name="connsiteY46" fmla="*/ 2208811 h 3495210"/>
              <a:gd name="connsiteX47" fmla="*/ 2227917 w 5363002"/>
              <a:gd name="connsiteY47" fmla="*/ 2303813 h 3495210"/>
              <a:gd name="connsiteX48" fmla="*/ 2311044 w 5363002"/>
              <a:gd name="connsiteY48" fmla="*/ 2410691 h 3495210"/>
              <a:gd name="connsiteX49" fmla="*/ 2358545 w 5363002"/>
              <a:gd name="connsiteY49" fmla="*/ 2434442 h 3495210"/>
              <a:gd name="connsiteX50" fmla="*/ 2417922 w 5363002"/>
              <a:gd name="connsiteY50" fmla="*/ 2470068 h 3495210"/>
              <a:gd name="connsiteX51" fmla="*/ 2512925 w 5363002"/>
              <a:gd name="connsiteY51" fmla="*/ 2517569 h 3495210"/>
              <a:gd name="connsiteX52" fmla="*/ 2619802 w 5363002"/>
              <a:gd name="connsiteY52" fmla="*/ 2565071 h 3495210"/>
              <a:gd name="connsiteX53" fmla="*/ 2667304 w 5363002"/>
              <a:gd name="connsiteY53" fmla="*/ 2588821 h 3495210"/>
              <a:gd name="connsiteX54" fmla="*/ 2821683 w 5363002"/>
              <a:gd name="connsiteY54" fmla="*/ 2648198 h 3495210"/>
              <a:gd name="connsiteX55" fmla="*/ 2904810 w 5363002"/>
              <a:gd name="connsiteY55" fmla="*/ 2683824 h 3495210"/>
              <a:gd name="connsiteX56" fmla="*/ 3023564 w 5363002"/>
              <a:gd name="connsiteY56" fmla="*/ 2731325 h 3495210"/>
              <a:gd name="connsiteX57" fmla="*/ 3094815 w 5363002"/>
              <a:gd name="connsiteY57" fmla="*/ 2755076 h 3495210"/>
              <a:gd name="connsiteX58" fmla="*/ 3130441 w 5363002"/>
              <a:gd name="connsiteY58" fmla="*/ 2766951 h 3495210"/>
              <a:gd name="connsiteX59" fmla="*/ 3261070 w 5363002"/>
              <a:gd name="connsiteY59" fmla="*/ 2826328 h 3495210"/>
              <a:gd name="connsiteX60" fmla="*/ 3272945 w 5363002"/>
              <a:gd name="connsiteY60" fmla="*/ 2861954 h 3495210"/>
              <a:gd name="connsiteX61" fmla="*/ 3344197 w 5363002"/>
              <a:gd name="connsiteY61" fmla="*/ 2909455 h 3495210"/>
              <a:gd name="connsiteX62" fmla="*/ 3379823 w 5363002"/>
              <a:gd name="connsiteY62" fmla="*/ 2933206 h 3495210"/>
              <a:gd name="connsiteX63" fmla="*/ 3439200 w 5363002"/>
              <a:gd name="connsiteY63" fmla="*/ 3004458 h 3495210"/>
              <a:gd name="connsiteX64" fmla="*/ 3474826 w 5363002"/>
              <a:gd name="connsiteY64" fmla="*/ 3111336 h 3495210"/>
              <a:gd name="connsiteX65" fmla="*/ 3486701 w 5363002"/>
              <a:gd name="connsiteY65" fmla="*/ 3146962 h 3495210"/>
              <a:gd name="connsiteX66" fmla="*/ 3498577 w 5363002"/>
              <a:gd name="connsiteY66" fmla="*/ 3194463 h 3495210"/>
              <a:gd name="connsiteX67" fmla="*/ 3522327 w 5363002"/>
              <a:gd name="connsiteY67" fmla="*/ 3265715 h 3495210"/>
              <a:gd name="connsiteX68" fmla="*/ 3546078 w 5363002"/>
              <a:gd name="connsiteY68" fmla="*/ 3491346 h 3495210"/>
              <a:gd name="connsiteX69" fmla="*/ 3557953 w 5363002"/>
              <a:gd name="connsiteY69" fmla="*/ 3491346 h 349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363002" h="3495210">
                <a:moveTo>
                  <a:pt x="7231" y="0"/>
                </a:moveTo>
                <a:cubicBezTo>
                  <a:pt x="7926" y="11824"/>
                  <a:pt x="0" y="175544"/>
                  <a:pt x="30982" y="237507"/>
                </a:cubicBezTo>
                <a:cubicBezTo>
                  <a:pt x="45345" y="266232"/>
                  <a:pt x="78856" y="303101"/>
                  <a:pt x="102234" y="320634"/>
                </a:cubicBezTo>
                <a:cubicBezTo>
                  <a:pt x="116396" y="331256"/>
                  <a:pt x="134260" y="335788"/>
                  <a:pt x="149735" y="344385"/>
                </a:cubicBezTo>
                <a:cubicBezTo>
                  <a:pt x="169912" y="355594"/>
                  <a:pt x="188099" y="370460"/>
                  <a:pt x="209112" y="380011"/>
                </a:cubicBezTo>
                <a:cubicBezTo>
                  <a:pt x="370153" y="453211"/>
                  <a:pt x="455773" y="479882"/>
                  <a:pt x="624748" y="534390"/>
                </a:cubicBezTo>
                <a:cubicBezTo>
                  <a:pt x="852004" y="607698"/>
                  <a:pt x="768609" y="580208"/>
                  <a:pt x="1076010" y="629393"/>
                </a:cubicBezTo>
                <a:lnTo>
                  <a:pt x="1076010" y="629393"/>
                </a:lnTo>
                <a:cubicBezTo>
                  <a:pt x="1167054" y="653144"/>
                  <a:pt x="1256443" y="684523"/>
                  <a:pt x="1349143" y="700645"/>
                </a:cubicBezTo>
                <a:lnTo>
                  <a:pt x="1622275" y="748146"/>
                </a:lnTo>
                <a:cubicBezTo>
                  <a:pt x="1665858" y="755837"/>
                  <a:pt x="1710918" y="757902"/>
                  <a:pt x="1752904" y="771897"/>
                </a:cubicBezTo>
                <a:cubicBezTo>
                  <a:pt x="1788530" y="783772"/>
                  <a:pt x="1823465" y="797966"/>
                  <a:pt x="1859782" y="807523"/>
                </a:cubicBezTo>
                <a:cubicBezTo>
                  <a:pt x="1959962" y="833886"/>
                  <a:pt x="1986117" y="830737"/>
                  <a:pt x="2085413" y="843149"/>
                </a:cubicBezTo>
                <a:cubicBezTo>
                  <a:pt x="2113187" y="846621"/>
                  <a:pt x="2140831" y="851066"/>
                  <a:pt x="2168540" y="855024"/>
                </a:cubicBezTo>
                <a:cubicBezTo>
                  <a:pt x="2196249" y="862941"/>
                  <a:pt x="2223358" y="873383"/>
                  <a:pt x="2251667" y="878775"/>
                </a:cubicBezTo>
                <a:cubicBezTo>
                  <a:pt x="2306659" y="889250"/>
                  <a:pt x="2417922" y="902525"/>
                  <a:pt x="2417922" y="902525"/>
                </a:cubicBezTo>
                <a:cubicBezTo>
                  <a:pt x="2483381" y="921228"/>
                  <a:pt x="2539731" y="939115"/>
                  <a:pt x="2607927" y="950026"/>
                </a:cubicBezTo>
                <a:cubicBezTo>
                  <a:pt x="2670953" y="960110"/>
                  <a:pt x="2735624" y="959931"/>
                  <a:pt x="2797932" y="973777"/>
                </a:cubicBezTo>
                <a:lnTo>
                  <a:pt x="2904810" y="997528"/>
                </a:lnTo>
                <a:cubicBezTo>
                  <a:pt x="2936585" y="1005004"/>
                  <a:pt x="2967805" y="1014876"/>
                  <a:pt x="2999813" y="1021278"/>
                </a:cubicBezTo>
                <a:cubicBezTo>
                  <a:pt x="3027260" y="1026767"/>
                  <a:pt x="3055429" y="1027996"/>
                  <a:pt x="3082940" y="1033154"/>
                </a:cubicBezTo>
                <a:cubicBezTo>
                  <a:pt x="3118810" y="1039880"/>
                  <a:pt x="3153948" y="1050178"/>
                  <a:pt x="3189818" y="1056904"/>
                </a:cubicBezTo>
                <a:cubicBezTo>
                  <a:pt x="3217329" y="1062062"/>
                  <a:pt x="3245280" y="1064524"/>
                  <a:pt x="3272945" y="1068780"/>
                </a:cubicBezTo>
                <a:cubicBezTo>
                  <a:pt x="3296743" y="1072441"/>
                  <a:pt x="3320399" y="1076994"/>
                  <a:pt x="3344197" y="1080655"/>
                </a:cubicBezTo>
                <a:cubicBezTo>
                  <a:pt x="3371862" y="1084911"/>
                  <a:pt x="3399715" y="1087928"/>
                  <a:pt x="3427325" y="1092530"/>
                </a:cubicBezTo>
                <a:cubicBezTo>
                  <a:pt x="3646692" y="1129092"/>
                  <a:pt x="3228168" y="1069121"/>
                  <a:pt x="3605454" y="1116281"/>
                </a:cubicBezTo>
                <a:cubicBezTo>
                  <a:pt x="3629346" y="1119267"/>
                  <a:pt x="3652631" y="1127786"/>
                  <a:pt x="3676706" y="1128156"/>
                </a:cubicBezTo>
                <a:lnTo>
                  <a:pt x="5149247" y="1140032"/>
                </a:lnTo>
                <a:cubicBezTo>
                  <a:pt x="5165081" y="1143990"/>
                  <a:pt x="5181747" y="1145478"/>
                  <a:pt x="5196748" y="1151907"/>
                </a:cubicBezTo>
                <a:cubicBezTo>
                  <a:pt x="5225680" y="1164307"/>
                  <a:pt x="5246601" y="1189885"/>
                  <a:pt x="5268000" y="1211284"/>
                </a:cubicBezTo>
                <a:cubicBezTo>
                  <a:pt x="5292080" y="1283525"/>
                  <a:pt x="5264162" y="1210185"/>
                  <a:pt x="5303626" y="1282536"/>
                </a:cubicBezTo>
                <a:cubicBezTo>
                  <a:pt x="5349140" y="1365977"/>
                  <a:pt x="5342613" y="1351995"/>
                  <a:pt x="5363002" y="1413164"/>
                </a:cubicBezTo>
                <a:cubicBezTo>
                  <a:pt x="5359044" y="1504208"/>
                  <a:pt x="5358116" y="1595435"/>
                  <a:pt x="5351127" y="1686297"/>
                </a:cubicBezTo>
                <a:cubicBezTo>
                  <a:pt x="5347613" y="1731975"/>
                  <a:pt x="5329760" y="1720961"/>
                  <a:pt x="5303626" y="1757549"/>
                </a:cubicBezTo>
                <a:cubicBezTo>
                  <a:pt x="5275626" y="1796748"/>
                  <a:pt x="5281064" y="1827611"/>
                  <a:pt x="5244249" y="1864426"/>
                </a:cubicBezTo>
                <a:cubicBezTo>
                  <a:pt x="5227928" y="1880747"/>
                  <a:pt x="5204665" y="1888177"/>
                  <a:pt x="5184873" y="1900052"/>
                </a:cubicBezTo>
                <a:cubicBezTo>
                  <a:pt x="5176956" y="1911927"/>
                  <a:pt x="5171214" y="1925586"/>
                  <a:pt x="5161122" y="1935678"/>
                </a:cubicBezTo>
                <a:cubicBezTo>
                  <a:pt x="5130543" y="1966257"/>
                  <a:pt x="5108603" y="1962807"/>
                  <a:pt x="5066119" y="1971304"/>
                </a:cubicBezTo>
                <a:cubicBezTo>
                  <a:pt x="5010036" y="2008693"/>
                  <a:pt x="5049668" y="1988803"/>
                  <a:pt x="4971117" y="2006930"/>
                </a:cubicBezTo>
                <a:cubicBezTo>
                  <a:pt x="4786779" y="2049470"/>
                  <a:pt x="4968470" y="2015991"/>
                  <a:pt x="4769236" y="2042556"/>
                </a:cubicBezTo>
                <a:cubicBezTo>
                  <a:pt x="4740347" y="2046408"/>
                  <a:pt x="4640479" y="2065704"/>
                  <a:pt x="4614857" y="2066307"/>
                </a:cubicBezTo>
                <a:cubicBezTo>
                  <a:pt x="4306159" y="2073570"/>
                  <a:pt x="3997340" y="2074224"/>
                  <a:pt x="3688582" y="2078182"/>
                </a:cubicBezTo>
                <a:cubicBezTo>
                  <a:pt x="3627413" y="2090416"/>
                  <a:pt x="3522084" y="2112404"/>
                  <a:pt x="3474826" y="2113808"/>
                </a:cubicBezTo>
                <a:cubicBezTo>
                  <a:pt x="3126614" y="2124151"/>
                  <a:pt x="2778140" y="2121725"/>
                  <a:pt x="2429797" y="2125684"/>
                </a:cubicBezTo>
                <a:cubicBezTo>
                  <a:pt x="2398130" y="2133601"/>
                  <a:pt x="2365762" y="2139112"/>
                  <a:pt x="2334795" y="2149434"/>
                </a:cubicBezTo>
                <a:lnTo>
                  <a:pt x="2263543" y="2173185"/>
                </a:lnTo>
                <a:cubicBezTo>
                  <a:pt x="2251668" y="2185060"/>
                  <a:pt x="2236249" y="2194230"/>
                  <a:pt x="2227917" y="2208811"/>
                </a:cubicBezTo>
                <a:cubicBezTo>
                  <a:pt x="2211027" y="2238369"/>
                  <a:pt x="2213138" y="2274255"/>
                  <a:pt x="2227917" y="2303813"/>
                </a:cubicBezTo>
                <a:cubicBezTo>
                  <a:pt x="2241560" y="2331098"/>
                  <a:pt x="2280635" y="2388970"/>
                  <a:pt x="2311044" y="2410691"/>
                </a:cubicBezTo>
                <a:cubicBezTo>
                  <a:pt x="2325449" y="2420981"/>
                  <a:pt x="2343070" y="2425845"/>
                  <a:pt x="2358545" y="2434442"/>
                </a:cubicBezTo>
                <a:cubicBezTo>
                  <a:pt x="2378722" y="2445651"/>
                  <a:pt x="2398717" y="2457265"/>
                  <a:pt x="2417922" y="2470068"/>
                </a:cubicBezTo>
                <a:cubicBezTo>
                  <a:pt x="2490592" y="2518515"/>
                  <a:pt x="2436234" y="2498397"/>
                  <a:pt x="2512925" y="2517569"/>
                </a:cubicBezTo>
                <a:cubicBezTo>
                  <a:pt x="2629832" y="2576024"/>
                  <a:pt x="2483373" y="2504436"/>
                  <a:pt x="2619802" y="2565071"/>
                </a:cubicBezTo>
                <a:cubicBezTo>
                  <a:pt x="2635979" y="2572261"/>
                  <a:pt x="2651033" y="2581848"/>
                  <a:pt x="2667304" y="2588821"/>
                </a:cubicBezTo>
                <a:cubicBezTo>
                  <a:pt x="2758581" y="2627939"/>
                  <a:pt x="2757091" y="2626668"/>
                  <a:pt x="2821683" y="2648198"/>
                </a:cubicBezTo>
                <a:cubicBezTo>
                  <a:pt x="2889458" y="2693382"/>
                  <a:pt x="2822228" y="2654331"/>
                  <a:pt x="2904810" y="2683824"/>
                </a:cubicBezTo>
                <a:cubicBezTo>
                  <a:pt x="2944960" y="2698163"/>
                  <a:pt x="2983118" y="2717843"/>
                  <a:pt x="3023564" y="2731325"/>
                </a:cubicBezTo>
                <a:lnTo>
                  <a:pt x="3094815" y="2755076"/>
                </a:lnTo>
                <a:cubicBezTo>
                  <a:pt x="3106690" y="2759034"/>
                  <a:pt x="3119245" y="2761353"/>
                  <a:pt x="3130441" y="2766951"/>
                </a:cubicBezTo>
                <a:cubicBezTo>
                  <a:pt x="3236640" y="2820050"/>
                  <a:pt x="3191856" y="2803255"/>
                  <a:pt x="3261070" y="2826328"/>
                </a:cubicBezTo>
                <a:cubicBezTo>
                  <a:pt x="3265028" y="2838203"/>
                  <a:pt x="3264094" y="2853103"/>
                  <a:pt x="3272945" y="2861954"/>
                </a:cubicBezTo>
                <a:cubicBezTo>
                  <a:pt x="3293129" y="2882138"/>
                  <a:pt x="3320446" y="2893621"/>
                  <a:pt x="3344197" y="2909455"/>
                </a:cubicBezTo>
                <a:cubicBezTo>
                  <a:pt x="3356072" y="2917372"/>
                  <a:pt x="3369731" y="2923114"/>
                  <a:pt x="3379823" y="2933206"/>
                </a:cubicBezTo>
                <a:cubicBezTo>
                  <a:pt x="3425541" y="2978924"/>
                  <a:pt x="3406133" y="2954858"/>
                  <a:pt x="3439200" y="3004458"/>
                </a:cubicBezTo>
                <a:lnTo>
                  <a:pt x="3474826" y="3111336"/>
                </a:lnTo>
                <a:cubicBezTo>
                  <a:pt x="3478784" y="3123211"/>
                  <a:pt x="3483665" y="3134818"/>
                  <a:pt x="3486701" y="3146962"/>
                </a:cubicBezTo>
                <a:cubicBezTo>
                  <a:pt x="3490660" y="3162796"/>
                  <a:pt x="3493887" y="3178830"/>
                  <a:pt x="3498577" y="3194463"/>
                </a:cubicBezTo>
                <a:cubicBezTo>
                  <a:pt x="3505771" y="3218442"/>
                  <a:pt x="3522327" y="3265715"/>
                  <a:pt x="3522327" y="3265715"/>
                </a:cubicBezTo>
                <a:cubicBezTo>
                  <a:pt x="3522998" y="3272423"/>
                  <a:pt x="3543118" y="3478026"/>
                  <a:pt x="3546078" y="3491346"/>
                </a:cubicBezTo>
                <a:cubicBezTo>
                  <a:pt x="3546937" y="3495210"/>
                  <a:pt x="3553995" y="3491346"/>
                  <a:pt x="3557953" y="349134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5684458" y="1638795"/>
            <a:ext cx="1523864" cy="3479470"/>
          </a:xfrm>
          <a:custGeom>
            <a:avLst/>
            <a:gdLst>
              <a:gd name="connsiteX0" fmla="*/ 98825 w 1523864"/>
              <a:gd name="connsiteY0" fmla="*/ 0 h 3479470"/>
              <a:gd name="connsiteX1" fmla="*/ 98825 w 1523864"/>
              <a:gd name="connsiteY1" fmla="*/ 320634 h 3479470"/>
              <a:gd name="connsiteX2" fmla="*/ 75074 w 1523864"/>
              <a:gd name="connsiteY2" fmla="*/ 463137 h 3479470"/>
              <a:gd name="connsiteX3" fmla="*/ 51324 w 1523864"/>
              <a:gd name="connsiteY3" fmla="*/ 629392 h 3479470"/>
              <a:gd name="connsiteX4" fmla="*/ 39448 w 1523864"/>
              <a:gd name="connsiteY4" fmla="*/ 676893 h 3479470"/>
              <a:gd name="connsiteX5" fmla="*/ 27573 w 1523864"/>
              <a:gd name="connsiteY5" fmla="*/ 783771 h 3479470"/>
              <a:gd name="connsiteX6" fmla="*/ 3823 w 1523864"/>
              <a:gd name="connsiteY6" fmla="*/ 819397 h 3479470"/>
              <a:gd name="connsiteX7" fmla="*/ 15698 w 1523864"/>
              <a:gd name="connsiteY7" fmla="*/ 1828800 h 3479470"/>
              <a:gd name="connsiteX8" fmla="*/ 39448 w 1523864"/>
              <a:gd name="connsiteY8" fmla="*/ 1935678 h 3479470"/>
              <a:gd name="connsiteX9" fmla="*/ 63199 w 1523864"/>
              <a:gd name="connsiteY9" fmla="*/ 1983179 h 3479470"/>
              <a:gd name="connsiteX10" fmla="*/ 110700 w 1523864"/>
              <a:gd name="connsiteY10" fmla="*/ 2054431 h 3479470"/>
              <a:gd name="connsiteX11" fmla="*/ 158202 w 1523864"/>
              <a:gd name="connsiteY11" fmla="*/ 2066306 h 3479470"/>
              <a:gd name="connsiteX12" fmla="*/ 193828 w 1523864"/>
              <a:gd name="connsiteY12" fmla="*/ 2090057 h 3479470"/>
              <a:gd name="connsiteX13" fmla="*/ 265080 w 1523864"/>
              <a:gd name="connsiteY13" fmla="*/ 2078182 h 3479470"/>
              <a:gd name="connsiteX14" fmla="*/ 288830 w 1523864"/>
              <a:gd name="connsiteY14" fmla="*/ 2042556 h 3479470"/>
              <a:gd name="connsiteX15" fmla="*/ 312581 w 1523864"/>
              <a:gd name="connsiteY15" fmla="*/ 1995054 h 3479470"/>
              <a:gd name="connsiteX16" fmla="*/ 324456 w 1523864"/>
              <a:gd name="connsiteY16" fmla="*/ 1959428 h 3479470"/>
              <a:gd name="connsiteX17" fmla="*/ 348207 w 1523864"/>
              <a:gd name="connsiteY17" fmla="*/ 1923802 h 3479470"/>
              <a:gd name="connsiteX18" fmla="*/ 383833 w 1523864"/>
              <a:gd name="connsiteY18" fmla="*/ 1828800 h 3479470"/>
              <a:gd name="connsiteX19" fmla="*/ 419459 w 1523864"/>
              <a:gd name="connsiteY19" fmla="*/ 1757548 h 3479470"/>
              <a:gd name="connsiteX20" fmla="*/ 455085 w 1523864"/>
              <a:gd name="connsiteY20" fmla="*/ 1662545 h 3479470"/>
              <a:gd name="connsiteX21" fmla="*/ 478836 w 1523864"/>
              <a:gd name="connsiteY21" fmla="*/ 1603169 h 3479470"/>
              <a:gd name="connsiteX22" fmla="*/ 490711 w 1523864"/>
              <a:gd name="connsiteY22" fmla="*/ 1567543 h 3479470"/>
              <a:gd name="connsiteX23" fmla="*/ 514461 w 1523864"/>
              <a:gd name="connsiteY23" fmla="*/ 1520041 h 3479470"/>
              <a:gd name="connsiteX24" fmla="*/ 550087 w 1523864"/>
              <a:gd name="connsiteY24" fmla="*/ 1436914 h 3479470"/>
              <a:gd name="connsiteX25" fmla="*/ 561963 w 1523864"/>
              <a:gd name="connsiteY25" fmla="*/ 1389413 h 3479470"/>
              <a:gd name="connsiteX26" fmla="*/ 585713 w 1523864"/>
              <a:gd name="connsiteY26" fmla="*/ 1353787 h 3479470"/>
              <a:gd name="connsiteX27" fmla="*/ 597589 w 1523864"/>
              <a:gd name="connsiteY27" fmla="*/ 1294410 h 3479470"/>
              <a:gd name="connsiteX28" fmla="*/ 645090 w 1523864"/>
              <a:gd name="connsiteY28" fmla="*/ 1199408 h 3479470"/>
              <a:gd name="connsiteX29" fmla="*/ 680716 w 1523864"/>
              <a:gd name="connsiteY29" fmla="*/ 1116280 h 3479470"/>
              <a:gd name="connsiteX30" fmla="*/ 692591 w 1523864"/>
              <a:gd name="connsiteY30" fmla="*/ 1068779 h 3479470"/>
              <a:gd name="connsiteX31" fmla="*/ 716342 w 1523864"/>
              <a:gd name="connsiteY31" fmla="*/ 1021278 h 3479470"/>
              <a:gd name="connsiteX32" fmla="*/ 751968 w 1523864"/>
              <a:gd name="connsiteY32" fmla="*/ 902524 h 3479470"/>
              <a:gd name="connsiteX33" fmla="*/ 775719 w 1523864"/>
              <a:gd name="connsiteY33" fmla="*/ 866899 h 3479470"/>
              <a:gd name="connsiteX34" fmla="*/ 811345 w 1523864"/>
              <a:gd name="connsiteY34" fmla="*/ 783771 h 3479470"/>
              <a:gd name="connsiteX35" fmla="*/ 846971 w 1523864"/>
              <a:gd name="connsiteY35" fmla="*/ 712519 h 3479470"/>
              <a:gd name="connsiteX36" fmla="*/ 930098 w 1523864"/>
              <a:gd name="connsiteY36" fmla="*/ 629392 h 3479470"/>
              <a:gd name="connsiteX37" fmla="*/ 965724 w 1523864"/>
              <a:gd name="connsiteY37" fmla="*/ 605641 h 3479470"/>
              <a:gd name="connsiteX38" fmla="*/ 1013225 w 1523864"/>
              <a:gd name="connsiteY38" fmla="*/ 593766 h 3479470"/>
              <a:gd name="connsiteX39" fmla="*/ 1096352 w 1523864"/>
              <a:gd name="connsiteY39" fmla="*/ 570015 h 3479470"/>
              <a:gd name="connsiteX40" fmla="*/ 1298233 w 1523864"/>
              <a:gd name="connsiteY40" fmla="*/ 581891 h 3479470"/>
              <a:gd name="connsiteX41" fmla="*/ 1416986 w 1523864"/>
              <a:gd name="connsiteY41" fmla="*/ 676893 h 3479470"/>
              <a:gd name="connsiteX42" fmla="*/ 1500113 w 1523864"/>
              <a:gd name="connsiteY42" fmla="*/ 783771 h 3479470"/>
              <a:gd name="connsiteX43" fmla="*/ 1523864 w 1523864"/>
              <a:gd name="connsiteY43" fmla="*/ 878774 h 3479470"/>
              <a:gd name="connsiteX44" fmla="*/ 1511989 w 1523864"/>
              <a:gd name="connsiteY44" fmla="*/ 1151906 h 3479470"/>
              <a:gd name="connsiteX45" fmla="*/ 1488238 w 1523864"/>
              <a:gd name="connsiteY45" fmla="*/ 1270660 h 3479470"/>
              <a:gd name="connsiteX46" fmla="*/ 1476363 w 1523864"/>
              <a:gd name="connsiteY46" fmla="*/ 1341911 h 3479470"/>
              <a:gd name="connsiteX47" fmla="*/ 1440737 w 1523864"/>
              <a:gd name="connsiteY47" fmla="*/ 1413163 h 3479470"/>
              <a:gd name="connsiteX48" fmla="*/ 1428861 w 1523864"/>
              <a:gd name="connsiteY48" fmla="*/ 1448789 h 3479470"/>
              <a:gd name="connsiteX49" fmla="*/ 1405111 w 1523864"/>
              <a:gd name="connsiteY49" fmla="*/ 1496291 h 3479470"/>
              <a:gd name="connsiteX50" fmla="*/ 1393236 w 1523864"/>
              <a:gd name="connsiteY50" fmla="*/ 1531917 h 3479470"/>
              <a:gd name="connsiteX51" fmla="*/ 1357610 w 1523864"/>
              <a:gd name="connsiteY51" fmla="*/ 1567543 h 3479470"/>
              <a:gd name="connsiteX52" fmla="*/ 1310108 w 1523864"/>
              <a:gd name="connsiteY52" fmla="*/ 1662545 h 3479470"/>
              <a:gd name="connsiteX53" fmla="*/ 1262607 w 1523864"/>
              <a:gd name="connsiteY53" fmla="*/ 1733797 h 3479470"/>
              <a:gd name="connsiteX54" fmla="*/ 1226981 w 1523864"/>
              <a:gd name="connsiteY54" fmla="*/ 1805049 h 3479470"/>
              <a:gd name="connsiteX55" fmla="*/ 1179480 w 1523864"/>
              <a:gd name="connsiteY55" fmla="*/ 1888176 h 3479470"/>
              <a:gd name="connsiteX56" fmla="*/ 1143854 w 1523864"/>
              <a:gd name="connsiteY56" fmla="*/ 1935678 h 3479470"/>
              <a:gd name="connsiteX57" fmla="*/ 1072602 w 1523864"/>
              <a:gd name="connsiteY57" fmla="*/ 1983179 h 3479470"/>
              <a:gd name="connsiteX58" fmla="*/ 1036976 w 1523864"/>
              <a:gd name="connsiteY58" fmla="*/ 2006930 h 3479470"/>
              <a:gd name="connsiteX59" fmla="*/ 1013225 w 1523864"/>
              <a:gd name="connsiteY59" fmla="*/ 2042556 h 3479470"/>
              <a:gd name="connsiteX60" fmla="*/ 977599 w 1523864"/>
              <a:gd name="connsiteY60" fmla="*/ 2078182 h 3479470"/>
              <a:gd name="connsiteX61" fmla="*/ 930098 w 1523864"/>
              <a:gd name="connsiteY61" fmla="*/ 2161309 h 3479470"/>
              <a:gd name="connsiteX62" fmla="*/ 858846 w 1523864"/>
              <a:gd name="connsiteY62" fmla="*/ 2220686 h 3479470"/>
              <a:gd name="connsiteX63" fmla="*/ 823220 w 1523864"/>
              <a:gd name="connsiteY63" fmla="*/ 2256311 h 3479470"/>
              <a:gd name="connsiteX64" fmla="*/ 728217 w 1523864"/>
              <a:gd name="connsiteY64" fmla="*/ 2327563 h 3479470"/>
              <a:gd name="connsiteX65" fmla="*/ 680716 w 1523864"/>
              <a:gd name="connsiteY65" fmla="*/ 2375065 h 3479470"/>
              <a:gd name="connsiteX66" fmla="*/ 585713 w 1523864"/>
              <a:gd name="connsiteY66" fmla="*/ 2446317 h 3479470"/>
              <a:gd name="connsiteX67" fmla="*/ 550087 w 1523864"/>
              <a:gd name="connsiteY67" fmla="*/ 2470067 h 3479470"/>
              <a:gd name="connsiteX68" fmla="*/ 455085 w 1523864"/>
              <a:gd name="connsiteY68" fmla="*/ 2576945 h 3479470"/>
              <a:gd name="connsiteX69" fmla="*/ 431334 w 1523864"/>
              <a:gd name="connsiteY69" fmla="*/ 2624447 h 3479470"/>
              <a:gd name="connsiteX70" fmla="*/ 443210 w 1523864"/>
              <a:gd name="connsiteY70" fmla="*/ 2719449 h 3479470"/>
              <a:gd name="connsiteX71" fmla="*/ 514461 w 1523864"/>
              <a:gd name="connsiteY71" fmla="*/ 2766950 h 3479470"/>
              <a:gd name="connsiteX72" fmla="*/ 550087 w 1523864"/>
              <a:gd name="connsiteY72" fmla="*/ 2790701 h 3479470"/>
              <a:gd name="connsiteX73" fmla="*/ 692591 w 1523864"/>
              <a:gd name="connsiteY73" fmla="*/ 2826327 h 3479470"/>
              <a:gd name="connsiteX74" fmla="*/ 787594 w 1523864"/>
              <a:gd name="connsiteY74" fmla="*/ 2850078 h 3479470"/>
              <a:gd name="connsiteX75" fmla="*/ 846971 w 1523864"/>
              <a:gd name="connsiteY75" fmla="*/ 2861953 h 3479470"/>
              <a:gd name="connsiteX76" fmla="*/ 941973 w 1523864"/>
              <a:gd name="connsiteY76" fmla="*/ 2885704 h 3479470"/>
              <a:gd name="connsiteX77" fmla="*/ 989474 w 1523864"/>
              <a:gd name="connsiteY77" fmla="*/ 2897579 h 3479470"/>
              <a:gd name="connsiteX78" fmla="*/ 1036976 w 1523864"/>
              <a:gd name="connsiteY78" fmla="*/ 2909454 h 3479470"/>
              <a:gd name="connsiteX79" fmla="*/ 1084477 w 1523864"/>
              <a:gd name="connsiteY79" fmla="*/ 2933205 h 3479470"/>
              <a:gd name="connsiteX80" fmla="*/ 1120103 w 1523864"/>
              <a:gd name="connsiteY80" fmla="*/ 2945080 h 3479470"/>
              <a:gd name="connsiteX81" fmla="*/ 1203230 w 1523864"/>
              <a:gd name="connsiteY81" fmla="*/ 2992582 h 3479470"/>
              <a:gd name="connsiteX82" fmla="*/ 1250732 w 1523864"/>
              <a:gd name="connsiteY82" fmla="*/ 3004457 h 3479470"/>
              <a:gd name="connsiteX83" fmla="*/ 1286358 w 1523864"/>
              <a:gd name="connsiteY83" fmla="*/ 3028208 h 3479470"/>
              <a:gd name="connsiteX84" fmla="*/ 1310108 w 1523864"/>
              <a:gd name="connsiteY84" fmla="*/ 3099460 h 3479470"/>
              <a:gd name="connsiteX85" fmla="*/ 1333859 w 1523864"/>
              <a:gd name="connsiteY85" fmla="*/ 3135086 h 3479470"/>
              <a:gd name="connsiteX86" fmla="*/ 1345734 w 1523864"/>
              <a:gd name="connsiteY86" fmla="*/ 3479470 h 34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523864" h="3479470">
                <a:moveTo>
                  <a:pt x="98825" y="0"/>
                </a:moveTo>
                <a:cubicBezTo>
                  <a:pt x="140018" y="123582"/>
                  <a:pt x="116917" y="40206"/>
                  <a:pt x="98825" y="320634"/>
                </a:cubicBezTo>
                <a:cubicBezTo>
                  <a:pt x="95411" y="373557"/>
                  <a:pt x="84280" y="412503"/>
                  <a:pt x="75074" y="463137"/>
                </a:cubicBezTo>
                <a:cubicBezTo>
                  <a:pt x="30227" y="709792"/>
                  <a:pt x="102934" y="319737"/>
                  <a:pt x="51324" y="629392"/>
                </a:cubicBezTo>
                <a:cubicBezTo>
                  <a:pt x="48641" y="645491"/>
                  <a:pt x="43407" y="661059"/>
                  <a:pt x="39448" y="676893"/>
                </a:cubicBezTo>
                <a:cubicBezTo>
                  <a:pt x="35490" y="712519"/>
                  <a:pt x="36267" y="748996"/>
                  <a:pt x="27573" y="783771"/>
                </a:cubicBezTo>
                <a:cubicBezTo>
                  <a:pt x="24112" y="797617"/>
                  <a:pt x="3985" y="805126"/>
                  <a:pt x="3823" y="819397"/>
                </a:cubicBezTo>
                <a:cubicBezTo>
                  <a:pt x="0" y="1155866"/>
                  <a:pt x="8222" y="1492392"/>
                  <a:pt x="15698" y="1828800"/>
                </a:cubicBezTo>
                <a:cubicBezTo>
                  <a:pt x="15876" y="1836797"/>
                  <a:pt x="34725" y="1923083"/>
                  <a:pt x="39448" y="1935678"/>
                </a:cubicBezTo>
                <a:cubicBezTo>
                  <a:pt x="45664" y="1952254"/>
                  <a:pt x="56226" y="1966908"/>
                  <a:pt x="63199" y="1983179"/>
                </a:cubicBezTo>
                <a:cubicBezTo>
                  <a:pt x="78824" y="2019638"/>
                  <a:pt x="68316" y="2030212"/>
                  <a:pt x="110700" y="2054431"/>
                </a:cubicBezTo>
                <a:cubicBezTo>
                  <a:pt x="124871" y="2062529"/>
                  <a:pt x="142368" y="2062348"/>
                  <a:pt x="158202" y="2066306"/>
                </a:cubicBezTo>
                <a:cubicBezTo>
                  <a:pt x="170077" y="2074223"/>
                  <a:pt x="179643" y="2088481"/>
                  <a:pt x="193828" y="2090057"/>
                </a:cubicBezTo>
                <a:cubicBezTo>
                  <a:pt x="217759" y="2092716"/>
                  <a:pt x="243544" y="2088950"/>
                  <a:pt x="265080" y="2078182"/>
                </a:cubicBezTo>
                <a:cubicBezTo>
                  <a:pt x="277845" y="2071799"/>
                  <a:pt x="281749" y="2054948"/>
                  <a:pt x="288830" y="2042556"/>
                </a:cubicBezTo>
                <a:cubicBezTo>
                  <a:pt x="297613" y="2027185"/>
                  <a:pt x="305608" y="2011326"/>
                  <a:pt x="312581" y="1995054"/>
                </a:cubicBezTo>
                <a:cubicBezTo>
                  <a:pt x="317512" y="1983548"/>
                  <a:pt x="318858" y="1970624"/>
                  <a:pt x="324456" y="1959428"/>
                </a:cubicBezTo>
                <a:cubicBezTo>
                  <a:pt x="330839" y="1946662"/>
                  <a:pt x="340290" y="1935677"/>
                  <a:pt x="348207" y="1923802"/>
                </a:cubicBezTo>
                <a:cubicBezTo>
                  <a:pt x="370101" y="1836224"/>
                  <a:pt x="346573" y="1915740"/>
                  <a:pt x="383833" y="1828800"/>
                </a:cubicBezTo>
                <a:cubicBezTo>
                  <a:pt x="413333" y="1759966"/>
                  <a:pt x="373814" y="1826015"/>
                  <a:pt x="419459" y="1757548"/>
                </a:cubicBezTo>
                <a:cubicBezTo>
                  <a:pt x="439716" y="1676518"/>
                  <a:pt x="419600" y="1742385"/>
                  <a:pt x="455085" y="1662545"/>
                </a:cubicBezTo>
                <a:cubicBezTo>
                  <a:pt x="463743" y="1643066"/>
                  <a:pt x="471351" y="1623128"/>
                  <a:pt x="478836" y="1603169"/>
                </a:cubicBezTo>
                <a:cubicBezTo>
                  <a:pt x="483231" y="1591448"/>
                  <a:pt x="485780" y="1579049"/>
                  <a:pt x="490711" y="1567543"/>
                </a:cubicBezTo>
                <a:cubicBezTo>
                  <a:pt x="497684" y="1551271"/>
                  <a:pt x="508245" y="1536617"/>
                  <a:pt x="514461" y="1520041"/>
                </a:cubicBezTo>
                <a:cubicBezTo>
                  <a:pt x="547325" y="1432404"/>
                  <a:pt x="501958" y="1509109"/>
                  <a:pt x="550087" y="1436914"/>
                </a:cubicBezTo>
                <a:cubicBezTo>
                  <a:pt x="554046" y="1421080"/>
                  <a:pt x="555534" y="1404414"/>
                  <a:pt x="561963" y="1389413"/>
                </a:cubicBezTo>
                <a:cubicBezTo>
                  <a:pt x="567585" y="1376295"/>
                  <a:pt x="580702" y="1367151"/>
                  <a:pt x="585713" y="1353787"/>
                </a:cubicBezTo>
                <a:cubicBezTo>
                  <a:pt x="592800" y="1334888"/>
                  <a:pt x="591789" y="1313743"/>
                  <a:pt x="597589" y="1294410"/>
                </a:cubicBezTo>
                <a:cubicBezTo>
                  <a:pt x="613436" y="1241588"/>
                  <a:pt x="618355" y="1239510"/>
                  <a:pt x="645090" y="1199408"/>
                </a:cubicBezTo>
                <a:cubicBezTo>
                  <a:pt x="679182" y="1063036"/>
                  <a:pt x="631511" y="1231092"/>
                  <a:pt x="680716" y="1116280"/>
                </a:cubicBezTo>
                <a:cubicBezTo>
                  <a:pt x="687145" y="1101279"/>
                  <a:pt x="686860" y="1084061"/>
                  <a:pt x="692591" y="1068779"/>
                </a:cubicBezTo>
                <a:cubicBezTo>
                  <a:pt x="698807" y="1052204"/>
                  <a:pt x="708425" y="1037112"/>
                  <a:pt x="716342" y="1021278"/>
                </a:cubicBezTo>
                <a:cubicBezTo>
                  <a:pt x="727466" y="965654"/>
                  <a:pt x="725928" y="954602"/>
                  <a:pt x="751968" y="902524"/>
                </a:cubicBezTo>
                <a:cubicBezTo>
                  <a:pt x="758351" y="889759"/>
                  <a:pt x="767802" y="878774"/>
                  <a:pt x="775719" y="866899"/>
                </a:cubicBezTo>
                <a:cubicBezTo>
                  <a:pt x="803568" y="783350"/>
                  <a:pt x="767322" y="886492"/>
                  <a:pt x="811345" y="783771"/>
                </a:cubicBezTo>
                <a:cubicBezTo>
                  <a:pt x="840844" y="714938"/>
                  <a:pt x="801327" y="780984"/>
                  <a:pt x="846971" y="712519"/>
                </a:cubicBezTo>
                <a:cubicBezTo>
                  <a:pt x="867872" y="649813"/>
                  <a:pt x="848430" y="683837"/>
                  <a:pt x="930098" y="629392"/>
                </a:cubicBezTo>
                <a:cubicBezTo>
                  <a:pt x="941973" y="621475"/>
                  <a:pt x="951878" y="609103"/>
                  <a:pt x="965724" y="605641"/>
                </a:cubicBezTo>
                <a:cubicBezTo>
                  <a:pt x="981558" y="601683"/>
                  <a:pt x="997532" y="598250"/>
                  <a:pt x="1013225" y="593766"/>
                </a:cubicBezTo>
                <a:cubicBezTo>
                  <a:pt x="1132520" y="559682"/>
                  <a:pt x="947804" y="607154"/>
                  <a:pt x="1096352" y="570015"/>
                </a:cubicBezTo>
                <a:cubicBezTo>
                  <a:pt x="1163646" y="573974"/>
                  <a:pt x="1231501" y="572358"/>
                  <a:pt x="1298233" y="581891"/>
                </a:cubicBezTo>
                <a:cubicBezTo>
                  <a:pt x="1343468" y="588353"/>
                  <a:pt x="1394519" y="654426"/>
                  <a:pt x="1416986" y="676893"/>
                </a:cubicBezTo>
                <a:cubicBezTo>
                  <a:pt x="1447726" y="707633"/>
                  <a:pt x="1485907" y="741156"/>
                  <a:pt x="1500113" y="783771"/>
                </a:cubicBezTo>
                <a:cubicBezTo>
                  <a:pt x="1518372" y="838545"/>
                  <a:pt x="1509534" y="807122"/>
                  <a:pt x="1523864" y="878774"/>
                </a:cubicBezTo>
                <a:cubicBezTo>
                  <a:pt x="1519906" y="969818"/>
                  <a:pt x="1518259" y="1060992"/>
                  <a:pt x="1511989" y="1151906"/>
                </a:cubicBezTo>
                <a:cubicBezTo>
                  <a:pt x="1507706" y="1214006"/>
                  <a:pt x="1498987" y="1216915"/>
                  <a:pt x="1488238" y="1270660"/>
                </a:cubicBezTo>
                <a:cubicBezTo>
                  <a:pt x="1483516" y="1294270"/>
                  <a:pt x="1481586" y="1318406"/>
                  <a:pt x="1476363" y="1341911"/>
                </a:cubicBezTo>
                <a:cubicBezTo>
                  <a:pt x="1464424" y="1395634"/>
                  <a:pt x="1466356" y="1361925"/>
                  <a:pt x="1440737" y="1413163"/>
                </a:cubicBezTo>
                <a:cubicBezTo>
                  <a:pt x="1435139" y="1424359"/>
                  <a:pt x="1433792" y="1437283"/>
                  <a:pt x="1428861" y="1448789"/>
                </a:cubicBezTo>
                <a:cubicBezTo>
                  <a:pt x="1421888" y="1465060"/>
                  <a:pt x="1412084" y="1480019"/>
                  <a:pt x="1405111" y="1496291"/>
                </a:cubicBezTo>
                <a:cubicBezTo>
                  <a:pt x="1400180" y="1507797"/>
                  <a:pt x="1400180" y="1521502"/>
                  <a:pt x="1393236" y="1531917"/>
                </a:cubicBezTo>
                <a:cubicBezTo>
                  <a:pt x="1383920" y="1545891"/>
                  <a:pt x="1366627" y="1553374"/>
                  <a:pt x="1357610" y="1567543"/>
                </a:cubicBezTo>
                <a:cubicBezTo>
                  <a:pt x="1338602" y="1597413"/>
                  <a:pt x="1329747" y="1633086"/>
                  <a:pt x="1310108" y="1662545"/>
                </a:cubicBezTo>
                <a:lnTo>
                  <a:pt x="1262607" y="1733797"/>
                </a:lnTo>
                <a:cubicBezTo>
                  <a:pt x="1240835" y="1799114"/>
                  <a:pt x="1263814" y="1740593"/>
                  <a:pt x="1226981" y="1805049"/>
                </a:cubicBezTo>
                <a:cubicBezTo>
                  <a:pt x="1187221" y="1874628"/>
                  <a:pt x="1220811" y="1830312"/>
                  <a:pt x="1179480" y="1888176"/>
                </a:cubicBezTo>
                <a:cubicBezTo>
                  <a:pt x="1167976" y="1904282"/>
                  <a:pt x="1158647" y="1922529"/>
                  <a:pt x="1143854" y="1935678"/>
                </a:cubicBezTo>
                <a:cubicBezTo>
                  <a:pt x="1122519" y="1954642"/>
                  <a:pt x="1096353" y="1967345"/>
                  <a:pt x="1072602" y="1983179"/>
                </a:cubicBezTo>
                <a:lnTo>
                  <a:pt x="1036976" y="2006930"/>
                </a:lnTo>
                <a:cubicBezTo>
                  <a:pt x="1029059" y="2018805"/>
                  <a:pt x="1022362" y="2031592"/>
                  <a:pt x="1013225" y="2042556"/>
                </a:cubicBezTo>
                <a:cubicBezTo>
                  <a:pt x="1002474" y="2055458"/>
                  <a:pt x="987361" y="2064516"/>
                  <a:pt x="977599" y="2078182"/>
                </a:cubicBezTo>
                <a:cubicBezTo>
                  <a:pt x="919527" y="2159482"/>
                  <a:pt x="986192" y="2093996"/>
                  <a:pt x="930098" y="2161309"/>
                </a:cubicBezTo>
                <a:cubicBezTo>
                  <a:pt x="882793" y="2218076"/>
                  <a:pt x="909794" y="2178230"/>
                  <a:pt x="858846" y="2220686"/>
                </a:cubicBezTo>
                <a:cubicBezTo>
                  <a:pt x="845944" y="2231437"/>
                  <a:pt x="836218" y="2245676"/>
                  <a:pt x="823220" y="2256311"/>
                </a:cubicBezTo>
                <a:cubicBezTo>
                  <a:pt x="792583" y="2281377"/>
                  <a:pt x="756207" y="2299572"/>
                  <a:pt x="728217" y="2327563"/>
                </a:cubicBezTo>
                <a:cubicBezTo>
                  <a:pt x="712383" y="2343397"/>
                  <a:pt x="697918" y="2360730"/>
                  <a:pt x="680716" y="2375065"/>
                </a:cubicBezTo>
                <a:cubicBezTo>
                  <a:pt x="650306" y="2400406"/>
                  <a:pt x="618650" y="2424360"/>
                  <a:pt x="585713" y="2446317"/>
                </a:cubicBezTo>
                <a:cubicBezTo>
                  <a:pt x="573838" y="2454234"/>
                  <a:pt x="560754" y="2460585"/>
                  <a:pt x="550087" y="2470067"/>
                </a:cubicBezTo>
                <a:cubicBezTo>
                  <a:pt x="508200" y="2507300"/>
                  <a:pt x="480702" y="2532116"/>
                  <a:pt x="455085" y="2576945"/>
                </a:cubicBezTo>
                <a:cubicBezTo>
                  <a:pt x="446302" y="2592315"/>
                  <a:pt x="439251" y="2608613"/>
                  <a:pt x="431334" y="2624447"/>
                </a:cubicBezTo>
                <a:cubicBezTo>
                  <a:pt x="435293" y="2656114"/>
                  <a:pt x="427130" y="2691883"/>
                  <a:pt x="443210" y="2719449"/>
                </a:cubicBezTo>
                <a:cubicBezTo>
                  <a:pt x="457593" y="2744105"/>
                  <a:pt x="490711" y="2751116"/>
                  <a:pt x="514461" y="2766950"/>
                </a:cubicBezTo>
                <a:lnTo>
                  <a:pt x="550087" y="2790701"/>
                </a:lnTo>
                <a:cubicBezTo>
                  <a:pt x="615538" y="2834336"/>
                  <a:pt x="571528" y="2812876"/>
                  <a:pt x="692591" y="2826327"/>
                </a:cubicBezTo>
                <a:cubicBezTo>
                  <a:pt x="724259" y="2834244"/>
                  <a:pt x="755586" y="2843677"/>
                  <a:pt x="787594" y="2850078"/>
                </a:cubicBezTo>
                <a:cubicBezTo>
                  <a:pt x="807386" y="2854036"/>
                  <a:pt x="827304" y="2857414"/>
                  <a:pt x="846971" y="2861953"/>
                </a:cubicBezTo>
                <a:cubicBezTo>
                  <a:pt x="878777" y="2869293"/>
                  <a:pt x="910306" y="2877787"/>
                  <a:pt x="941973" y="2885704"/>
                </a:cubicBezTo>
                <a:lnTo>
                  <a:pt x="989474" y="2897579"/>
                </a:lnTo>
                <a:lnTo>
                  <a:pt x="1036976" y="2909454"/>
                </a:lnTo>
                <a:cubicBezTo>
                  <a:pt x="1052810" y="2917371"/>
                  <a:pt x="1068206" y="2926232"/>
                  <a:pt x="1084477" y="2933205"/>
                </a:cubicBezTo>
                <a:cubicBezTo>
                  <a:pt x="1095983" y="2938136"/>
                  <a:pt x="1108907" y="2939482"/>
                  <a:pt x="1120103" y="2945080"/>
                </a:cubicBezTo>
                <a:cubicBezTo>
                  <a:pt x="1189009" y="2979533"/>
                  <a:pt x="1119954" y="2961354"/>
                  <a:pt x="1203230" y="2992582"/>
                </a:cubicBezTo>
                <a:cubicBezTo>
                  <a:pt x="1218512" y="2998313"/>
                  <a:pt x="1234898" y="3000499"/>
                  <a:pt x="1250732" y="3004457"/>
                </a:cubicBezTo>
                <a:cubicBezTo>
                  <a:pt x="1262607" y="3012374"/>
                  <a:pt x="1278794" y="3016105"/>
                  <a:pt x="1286358" y="3028208"/>
                </a:cubicBezTo>
                <a:cubicBezTo>
                  <a:pt x="1299627" y="3049438"/>
                  <a:pt x="1296221" y="3078629"/>
                  <a:pt x="1310108" y="3099460"/>
                </a:cubicBezTo>
                <a:lnTo>
                  <a:pt x="1333859" y="3135086"/>
                </a:lnTo>
                <a:lnTo>
                  <a:pt x="1345734" y="3479470"/>
                </a:ln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1246909" y="1650670"/>
            <a:ext cx="7086939" cy="3431969"/>
          </a:xfrm>
          <a:custGeom>
            <a:avLst/>
            <a:gdLst>
              <a:gd name="connsiteX0" fmla="*/ 2256312 w 7086939"/>
              <a:gd name="connsiteY0" fmla="*/ 0 h 3431969"/>
              <a:gd name="connsiteX1" fmla="*/ 2208810 w 7086939"/>
              <a:gd name="connsiteY1" fmla="*/ 23751 h 3431969"/>
              <a:gd name="connsiteX2" fmla="*/ 2137559 w 7086939"/>
              <a:gd name="connsiteY2" fmla="*/ 71252 h 3431969"/>
              <a:gd name="connsiteX3" fmla="*/ 2090057 w 7086939"/>
              <a:gd name="connsiteY3" fmla="*/ 95003 h 3431969"/>
              <a:gd name="connsiteX4" fmla="*/ 2018805 w 7086939"/>
              <a:gd name="connsiteY4" fmla="*/ 142504 h 3431969"/>
              <a:gd name="connsiteX5" fmla="*/ 1971304 w 7086939"/>
              <a:gd name="connsiteY5" fmla="*/ 166255 h 3431969"/>
              <a:gd name="connsiteX6" fmla="*/ 1911927 w 7086939"/>
              <a:gd name="connsiteY6" fmla="*/ 201881 h 3431969"/>
              <a:gd name="connsiteX7" fmla="*/ 1876301 w 7086939"/>
              <a:gd name="connsiteY7" fmla="*/ 225631 h 3431969"/>
              <a:gd name="connsiteX8" fmla="*/ 1781299 w 7086939"/>
              <a:gd name="connsiteY8" fmla="*/ 249382 h 3431969"/>
              <a:gd name="connsiteX9" fmla="*/ 1674421 w 7086939"/>
              <a:gd name="connsiteY9" fmla="*/ 285008 h 3431969"/>
              <a:gd name="connsiteX10" fmla="*/ 1615044 w 7086939"/>
              <a:gd name="connsiteY10" fmla="*/ 308759 h 3431969"/>
              <a:gd name="connsiteX11" fmla="*/ 1579418 w 7086939"/>
              <a:gd name="connsiteY11" fmla="*/ 320634 h 3431969"/>
              <a:gd name="connsiteX12" fmla="*/ 1543792 w 7086939"/>
              <a:gd name="connsiteY12" fmla="*/ 344385 h 3431969"/>
              <a:gd name="connsiteX13" fmla="*/ 1448790 w 7086939"/>
              <a:gd name="connsiteY13" fmla="*/ 368135 h 3431969"/>
              <a:gd name="connsiteX14" fmla="*/ 1413164 w 7086939"/>
              <a:gd name="connsiteY14" fmla="*/ 391886 h 3431969"/>
              <a:gd name="connsiteX15" fmla="*/ 1294410 w 7086939"/>
              <a:gd name="connsiteY15" fmla="*/ 415636 h 3431969"/>
              <a:gd name="connsiteX16" fmla="*/ 1235034 w 7086939"/>
              <a:gd name="connsiteY16" fmla="*/ 439387 h 3431969"/>
              <a:gd name="connsiteX17" fmla="*/ 1151907 w 7086939"/>
              <a:gd name="connsiteY17" fmla="*/ 451262 h 3431969"/>
              <a:gd name="connsiteX18" fmla="*/ 1080655 w 7086939"/>
              <a:gd name="connsiteY18" fmla="*/ 463138 h 3431969"/>
              <a:gd name="connsiteX19" fmla="*/ 985652 w 7086939"/>
              <a:gd name="connsiteY19" fmla="*/ 510639 h 3431969"/>
              <a:gd name="connsiteX20" fmla="*/ 890649 w 7086939"/>
              <a:gd name="connsiteY20" fmla="*/ 558140 h 3431969"/>
              <a:gd name="connsiteX21" fmla="*/ 795647 w 7086939"/>
              <a:gd name="connsiteY21" fmla="*/ 593766 h 3431969"/>
              <a:gd name="connsiteX22" fmla="*/ 748146 w 7086939"/>
              <a:gd name="connsiteY22" fmla="*/ 605642 h 3431969"/>
              <a:gd name="connsiteX23" fmla="*/ 676894 w 7086939"/>
              <a:gd name="connsiteY23" fmla="*/ 641268 h 3431969"/>
              <a:gd name="connsiteX24" fmla="*/ 641268 w 7086939"/>
              <a:gd name="connsiteY24" fmla="*/ 665018 h 3431969"/>
              <a:gd name="connsiteX25" fmla="*/ 522514 w 7086939"/>
              <a:gd name="connsiteY25" fmla="*/ 700644 h 3431969"/>
              <a:gd name="connsiteX26" fmla="*/ 427512 w 7086939"/>
              <a:gd name="connsiteY26" fmla="*/ 748146 h 3431969"/>
              <a:gd name="connsiteX27" fmla="*/ 308759 w 7086939"/>
              <a:gd name="connsiteY27" fmla="*/ 831273 h 3431969"/>
              <a:gd name="connsiteX28" fmla="*/ 213756 w 7086939"/>
              <a:gd name="connsiteY28" fmla="*/ 878774 h 3431969"/>
              <a:gd name="connsiteX29" fmla="*/ 166255 w 7086939"/>
              <a:gd name="connsiteY29" fmla="*/ 902525 h 3431969"/>
              <a:gd name="connsiteX30" fmla="*/ 59377 w 7086939"/>
              <a:gd name="connsiteY30" fmla="*/ 961901 h 3431969"/>
              <a:gd name="connsiteX31" fmla="*/ 35626 w 7086939"/>
              <a:gd name="connsiteY31" fmla="*/ 997527 h 3431969"/>
              <a:gd name="connsiteX32" fmla="*/ 23751 w 7086939"/>
              <a:gd name="connsiteY32" fmla="*/ 1045029 h 3431969"/>
              <a:gd name="connsiteX33" fmla="*/ 0 w 7086939"/>
              <a:gd name="connsiteY33" fmla="*/ 1104405 h 3431969"/>
              <a:gd name="connsiteX34" fmla="*/ 11875 w 7086939"/>
              <a:gd name="connsiteY34" fmla="*/ 1377538 h 3431969"/>
              <a:gd name="connsiteX35" fmla="*/ 23751 w 7086939"/>
              <a:gd name="connsiteY35" fmla="*/ 1436914 h 3431969"/>
              <a:gd name="connsiteX36" fmla="*/ 118753 w 7086939"/>
              <a:gd name="connsiteY36" fmla="*/ 1531917 h 3431969"/>
              <a:gd name="connsiteX37" fmla="*/ 261257 w 7086939"/>
              <a:gd name="connsiteY37" fmla="*/ 1615044 h 3431969"/>
              <a:gd name="connsiteX38" fmla="*/ 308759 w 7086939"/>
              <a:gd name="connsiteY38" fmla="*/ 1638795 h 3431969"/>
              <a:gd name="connsiteX39" fmla="*/ 498764 w 7086939"/>
              <a:gd name="connsiteY39" fmla="*/ 1674421 h 3431969"/>
              <a:gd name="connsiteX40" fmla="*/ 629392 w 7086939"/>
              <a:gd name="connsiteY40" fmla="*/ 1686296 h 3431969"/>
              <a:gd name="connsiteX41" fmla="*/ 771896 w 7086939"/>
              <a:gd name="connsiteY41" fmla="*/ 1721922 h 3431969"/>
              <a:gd name="connsiteX42" fmla="*/ 926275 w 7086939"/>
              <a:gd name="connsiteY42" fmla="*/ 1745673 h 3431969"/>
              <a:gd name="connsiteX43" fmla="*/ 1009403 w 7086939"/>
              <a:gd name="connsiteY43" fmla="*/ 1769424 h 3431969"/>
              <a:gd name="connsiteX44" fmla="*/ 1104405 w 7086939"/>
              <a:gd name="connsiteY44" fmla="*/ 1805049 h 3431969"/>
              <a:gd name="connsiteX45" fmla="*/ 1270660 w 7086939"/>
              <a:gd name="connsiteY45" fmla="*/ 1828800 h 3431969"/>
              <a:gd name="connsiteX46" fmla="*/ 1448790 w 7086939"/>
              <a:gd name="connsiteY46" fmla="*/ 1864426 h 3431969"/>
              <a:gd name="connsiteX47" fmla="*/ 1638795 w 7086939"/>
              <a:gd name="connsiteY47" fmla="*/ 1900052 h 3431969"/>
              <a:gd name="connsiteX48" fmla="*/ 1686296 w 7086939"/>
              <a:gd name="connsiteY48" fmla="*/ 1911927 h 3431969"/>
              <a:gd name="connsiteX49" fmla="*/ 1745673 w 7086939"/>
              <a:gd name="connsiteY49" fmla="*/ 1923803 h 3431969"/>
              <a:gd name="connsiteX50" fmla="*/ 1781299 w 7086939"/>
              <a:gd name="connsiteY50" fmla="*/ 1935678 h 3431969"/>
              <a:gd name="connsiteX51" fmla="*/ 2113808 w 7086939"/>
              <a:gd name="connsiteY51" fmla="*/ 1947553 h 3431969"/>
              <a:gd name="connsiteX52" fmla="*/ 2220686 w 7086939"/>
              <a:gd name="connsiteY52" fmla="*/ 1971304 h 3431969"/>
              <a:gd name="connsiteX53" fmla="*/ 2339439 w 7086939"/>
              <a:gd name="connsiteY53" fmla="*/ 1995055 h 3431969"/>
              <a:gd name="connsiteX54" fmla="*/ 2458192 w 7086939"/>
              <a:gd name="connsiteY54" fmla="*/ 2006930 h 3431969"/>
              <a:gd name="connsiteX55" fmla="*/ 2565070 w 7086939"/>
              <a:gd name="connsiteY55" fmla="*/ 2030681 h 3431969"/>
              <a:gd name="connsiteX56" fmla="*/ 2624447 w 7086939"/>
              <a:gd name="connsiteY56" fmla="*/ 2042556 h 3431969"/>
              <a:gd name="connsiteX57" fmla="*/ 2683823 w 7086939"/>
              <a:gd name="connsiteY57" fmla="*/ 2066307 h 3431969"/>
              <a:gd name="connsiteX58" fmla="*/ 2755075 w 7086939"/>
              <a:gd name="connsiteY58" fmla="*/ 2078182 h 3431969"/>
              <a:gd name="connsiteX59" fmla="*/ 2909455 w 7086939"/>
              <a:gd name="connsiteY59" fmla="*/ 2101933 h 3431969"/>
              <a:gd name="connsiteX60" fmla="*/ 2956956 w 7086939"/>
              <a:gd name="connsiteY60" fmla="*/ 2113808 h 3431969"/>
              <a:gd name="connsiteX61" fmla="*/ 3016333 w 7086939"/>
              <a:gd name="connsiteY61" fmla="*/ 2125683 h 3431969"/>
              <a:gd name="connsiteX62" fmla="*/ 3051959 w 7086939"/>
              <a:gd name="connsiteY62" fmla="*/ 2137559 h 3431969"/>
              <a:gd name="connsiteX63" fmla="*/ 3218213 w 7086939"/>
              <a:gd name="connsiteY63" fmla="*/ 2161309 h 3431969"/>
              <a:gd name="connsiteX64" fmla="*/ 3384468 w 7086939"/>
              <a:gd name="connsiteY64" fmla="*/ 2196935 h 3431969"/>
              <a:gd name="connsiteX65" fmla="*/ 3455720 w 7086939"/>
              <a:gd name="connsiteY65" fmla="*/ 2208811 h 3431969"/>
              <a:gd name="connsiteX66" fmla="*/ 3538847 w 7086939"/>
              <a:gd name="connsiteY66" fmla="*/ 2232561 h 3431969"/>
              <a:gd name="connsiteX67" fmla="*/ 3705101 w 7086939"/>
              <a:gd name="connsiteY67" fmla="*/ 2256312 h 3431969"/>
              <a:gd name="connsiteX68" fmla="*/ 3776353 w 7086939"/>
              <a:gd name="connsiteY68" fmla="*/ 2268187 h 3431969"/>
              <a:gd name="connsiteX69" fmla="*/ 3906982 w 7086939"/>
              <a:gd name="connsiteY69" fmla="*/ 2303813 h 3431969"/>
              <a:gd name="connsiteX70" fmla="*/ 4049486 w 7086939"/>
              <a:gd name="connsiteY70" fmla="*/ 2327564 h 3431969"/>
              <a:gd name="connsiteX71" fmla="*/ 4120738 w 7086939"/>
              <a:gd name="connsiteY71" fmla="*/ 2351314 h 3431969"/>
              <a:gd name="connsiteX72" fmla="*/ 4358244 w 7086939"/>
              <a:gd name="connsiteY72" fmla="*/ 2363190 h 3431969"/>
              <a:gd name="connsiteX73" fmla="*/ 4536374 w 7086939"/>
              <a:gd name="connsiteY73" fmla="*/ 2386940 h 3431969"/>
              <a:gd name="connsiteX74" fmla="*/ 4572000 w 7086939"/>
              <a:gd name="connsiteY74" fmla="*/ 2398816 h 3431969"/>
              <a:gd name="connsiteX75" fmla="*/ 4738255 w 7086939"/>
              <a:gd name="connsiteY75" fmla="*/ 2410691 h 3431969"/>
              <a:gd name="connsiteX76" fmla="*/ 4845133 w 7086939"/>
              <a:gd name="connsiteY76" fmla="*/ 2434442 h 3431969"/>
              <a:gd name="connsiteX77" fmla="*/ 4904509 w 7086939"/>
              <a:gd name="connsiteY77" fmla="*/ 2446317 h 3431969"/>
              <a:gd name="connsiteX78" fmla="*/ 4940135 w 7086939"/>
              <a:gd name="connsiteY78" fmla="*/ 2458192 h 3431969"/>
              <a:gd name="connsiteX79" fmla="*/ 5047013 w 7086939"/>
              <a:gd name="connsiteY79" fmla="*/ 2481943 h 3431969"/>
              <a:gd name="connsiteX80" fmla="*/ 5177642 w 7086939"/>
              <a:gd name="connsiteY80" fmla="*/ 2493818 h 3431969"/>
              <a:gd name="connsiteX81" fmla="*/ 5343896 w 7086939"/>
              <a:gd name="connsiteY81" fmla="*/ 2517569 h 3431969"/>
              <a:gd name="connsiteX82" fmla="*/ 5569527 w 7086939"/>
              <a:gd name="connsiteY82" fmla="*/ 2576946 h 3431969"/>
              <a:gd name="connsiteX83" fmla="*/ 5913912 w 7086939"/>
              <a:gd name="connsiteY83" fmla="*/ 2648198 h 3431969"/>
              <a:gd name="connsiteX84" fmla="*/ 6032665 w 7086939"/>
              <a:gd name="connsiteY84" fmla="*/ 2671948 h 3431969"/>
              <a:gd name="connsiteX85" fmla="*/ 6210795 w 7086939"/>
              <a:gd name="connsiteY85" fmla="*/ 2695699 h 3431969"/>
              <a:gd name="connsiteX86" fmla="*/ 6282047 w 7086939"/>
              <a:gd name="connsiteY86" fmla="*/ 2707574 h 3431969"/>
              <a:gd name="connsiteX87" fmla="*/ 6388925 w 7086939"/>
              <a:gd name="connsiteY87" fmla="*/ 2755075 h 3431969"/>
              <a:gd name="connsiteX88" fmla="*/ 6436426 w 7086939"/>
              <a:gd name="connsiteY88" fmla="*/ 2778826 h 3431969"/>
              <a:gd name="connsiteX89" fmla="*/ 6483927 w 7086939"/>
              <a:gd name="connsiteY89" fmla="*/ 2790701 h 3431969"/>
              <a:gd name="connsiteX90" fmla="*/ 6567055 w 7086939"/>
              <a:gd name="connsiteY90" fmla="*/ 2826327 h 3431969"/>
              <a:gd name="connsiteX91" fmla="*/ 6614556 w 7086939"/>
              <a:gd name="connsiteY91" fmla="*/ 2850078 h 3431969"/>
              <a:gd name="connsiteX92" fmla="*/ 6757060 w 7086939"/>
              <a:gd name="connsiteY92" fmla="*/ 2885704 h 3431969"/>
              <a:gd name="connsiteX93" fmla="*/ 6828312 w 7086939"/>
              <a:gd name="connsiteY93" fmla="*/ 2921330 h 3431969"/>
              <a:gd name="connsiteX94" fmla="*/ 6899564 w 7086939"/>
              <a:gd name="connsiteY94" fmla="*/ 2945081 h 3431969"/>
              <a:gd name="connsiteX95" fmla="*/ 6958940 w 7086939"/>
              <a:gd name="connsiteY95" fmla="*/ 2968831 h 3431969"/>
              <a:gd name="connsiteX96" fmla="*/ 6994566 w 7086939"/>
              <a:gd name="connsiteY96" fmla="*/ 3004457 h 3431969"/>
              <a:gd name="connsiteX97" fmla="*/ 7030192 w 7086939"/>
              <a:gd name="connsiteY97" fmla="*/ 3028208 h 3431969"/>
              <a:gd name="connsiteX98" fmla="*/ 7053943 w 7086939"/>
              <a:gd name="connsiteY98" fmla="*/ 3123211 h 3431969"/>
              <a:gd name="connsiteX99" fmla="*/ 7065818 w 7086939"/>
              <a:gd name="connsiteY99" fmla="*/ 3431969 h 343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086939" h="3431969">
                <a:moveTo>
                  <a:pt x="2256312" y="0"/>
                </a:moveTo>
                <a:cubicBezTo>
                  <a:pt x="2240478" y="7917"/>
                  <a:pt x="2223990" y="14643"/>
                  <a:pt x="2208810" y="23751"/>
                </a:cubicBezTo>
                <a:cubicBezTo>
                  <a:pt x="2184333" y="38437"/>
                  <a:pt x="2163090" y="58487"/>
                  <a:pt x="2137559" y="71252"/>
                </a:cubicBezTo>
                <a:cubicBezTo>
                  <a:pt x="2121725" y="79169"/>
                  <a:pt x="2105237" y="85895"/>
                  <a:pt x="2090057" y="95003"/>
                </a:cubicBezTo>
                <a:cubicBezTo>
                  <a:pt x="2065580" y="109689"/>
                  <a:pt x="2044336" y="129738"/>
                  <a:pt x="2018805" y="142504"/>
                </a:cubicBezTo>
                <a:cubicBezTo>
                  <a:pt x="2002971" y="150421"/>
                  <a:pt x="1986779" y="157658"/>
                  <a:pt x="1971304" y="166255"/>
                </a:cubicBezTo>
                <a:cubicBezTo>
                  <a:pt x="1951127" y="177464"/>
                  <a:pt x="1931500" y="189648"/>
                  <a:pt x="1911927" y="201881"/>
                </a:cubicBezTo>
                <a:cubicBezTo>
                  <a:pt x="1899824" y="209445"/>
                  <a:pt x="1889714" y="220754"/>
                  <a:pt x="1876301" y="225631"/>
                </a:cubicBezTo>
                <a:cubicBezTo>
                  <a:pt x="1845624" y="236786"/>
                  <a:pt x="1811606" y="237259"/>
                  <a:pt x="1781299" y="249382"/>
                </a:cubicBezTo>
                <a:cubicBezTo>
                  <a:pt x="1595451" y="323722"/>
                  <a:pt x="1827831" y="233871"/>
                  <a:pt x="1674421" y="285008"/>
                </a:cubicBezTo>
                <a:cubicBezTo>
                  <a:pt x="1654198" y="291749"/>
                  <a:pt x="1635004" y="301274"/>
                  <a:pt x="1615044" y="308759"/>
                </a:cubicBezTo>
                <a:cubicBezTo>
                  <a:pt x="1603323" y="313154"/>
                  <a:pt x="1591293" y="316676"/>
                  <a:pt x="1579418" y="320634"/>
                </a:cubicBezTo>
                <a:cubicBezTo>
                  <a:pt x="1567543" y="328551"/>
                  <a:pt x="1557205" y="339508"/>
                  <a:pt x="1543792" y="344385"/>
                </a:cubicBezTo>
                <a:cubicBezTo>
                  <a:pt x="1513115" y="355540"/>
                  <a:pt x="1448790" y="368135"/>
                  <a:pt x="1448790" y="368135"/>
                </a:cubicBezTo>
                <a:cubicBezTo>
                  <a:pt x="1436915" y="376052"/>
                  <a:pt x="1425930" y="385503"/>
                  <a:pt x="1413164" y="391886"/>
                </a:cubicBezTo>
                <a:cubicBezTo>
                  <a:pt x="1380002" y="408467"/>
                  <a:pt x="1325041" y="411260"/>
                  <a:pt x="1294410" y="415636"/>
                </a:cubicBezTo>
                <a:cubicBezTo>
                  <a:pt x="1274618" y="423553"/>
                  <a:pt x="1255714" y="434217"/>
                  <a:pt x="1235034" y="439387"/>
                </a:cubicBezTo>
                <a:cubicBezTo>
                  <a:pt x="1207879" y="446176"/>
                  <a:pt x="1179572" y="447006"/>
                  <a:pt x="1151907" y="451262"/>
                </a:cubicBezTo>
                <a:cubicBezTo>
                  <a:pt x="1128109" y="454923"/>
                  <a:pt x="1104406" y="459179"/>
                  <a:pt x="1080655" y="463138"/>
                </a:cubicBezTo>
                <a:cubicBezTo>
                  <a:pt x="1012704" y="508437"/>
                  <a:pt x="1080069" y="467062"/>
                  <a:pt x="985652" y="510639"/>
                </a:cubicBezTo>
                <a:cubicBezTo>
                  <a:pt x="953505" y="525476"/>
                  <a:pt x="923522" y="544990"/>
                  <a:pt x="890649" y="558140"/>
                </a:cubicBezTo>
                <a:cubicBezTo>
                  <a:pt x="859265" y="570694"/>
                  <a:pt x="828234" y="584455"/>
                  <a:pt x="795647" y="593766"/>
                </a:cubicBezTo>
                <a:cubicBezTo>
                  <a:pt x="779954" y="598250"/>
                  <a:pt x="763980" y="601683"/>
                  <a:pt x="748146" y="605642"/>
                </a:cubicBezTo>
                <a:cubicBezTo>
                  <a:pt x="646048" y="673706"/>
                  <a:pt x="775226" y="592102"/>
                  <a:pt x="676894" y="641268"/>
                </a:cubicBezTo>
                <a:cubicBezTo>
                  <a:pt x="664129" y="647651"/>
                  <a:pt x="654310" y="659222"/>
                  <a:pt x="641268" y="665018"/>
                </a:cubicBezTo>
                <a:cubicBezTo>
                  <a:pt x="604090" y="681541"/>
                  <a:pt x="561996" y="690774"/>
                  <a:pt x="522514" y="700644"/>
                </a:cubicBezTo>
                <a:cubicBezTo>
                  <a:pt x="490847" y="716478"/>
                  <a:pt x="455836" y="726903"/>
                  <a:pt x="427512" y="748146"/>
                </a:cubicBezTo>
                <a:cubicBezTo>
                  <a:pt x="405835" y="764403"/>
                  <a:pt x="326300" y="825426"/>
                  <a:pt x="308759" y="831273"/>
                </a:cubicBezTo>
                <a:cubicBezTo>
                  <a:pt x="243633" y="852981"/>
                  <a:pt x="297886" y="832035"/>
                  <a:pt x="213756" y="878774"/>
                </a:cubicBezTo>
                <a:cubicBezTo>
                  <a:pt x="198281" y="887371"/>
                  <a:pt x="181267" y="893143"/>
                  <a:pt x="166255" y="902525"/>
                </a:cubicBezTo>
                <a:cubicBezTo>
                  <a:pt x="65840" y="965284"/>
                  <a:pt x="175751" y="915352"/>
                  <a:pt x="59377" y="961901"/>
                </a:cubicBezTo>
                <a:cubicBezTo>
                  <a:pt x="51460" y="973776"/>
                  <a:pt x="41248" y="984409"/>
                  <a:pt x="35626" y="997527"/>
                </a:cubicBezTo>
                <a:cubicBezTo>
                  <a:pt x="29197" y="1012529"/>
                  <a:pt x="28912" y="1029545"/>
                  <a:pt x="23751" y="1045029"/>
                </a:cubicBezTo>
                <a:cubicBezTo>
                  <a:pt x="17010" y="1065252"/>
                  <a:pt x="7917" y="1084613"/>
                  <a:pt x="0" y="1104405"/>
                </a:cubicBezTo>
                <a:cubicBezTo>
                  <a:pt x="3958" y="1195449"/>
                  <a:pt x="5382" y="1286639"/>
                  <a:pt x="11875" y="1377538"/>
                </a:cubicBezTo>
                <a:cubicBezTo>
                  <a:pt x="13313" y="1397671"/>
                  <a:pt x="15399" y="1418539"/>
                  <a:pt x="23751" y="1436914"/>
                </a:cubicBezTo>
                <a:cubicBezTo>
                  <a:pt x="64942" y="1527534"/>
                  <a:pt x="55724" y="1492524"/>
                  <a:pt x="118753" y="1531917"/>
                </a:cubicBezTo>
                <a:cubicBezTo>
                  <a:pt x="270398" y="1626695"/>
                  <a:pt x="12926" y="1490879"/>
                  <a:pt x="261257" y="1615044"/>
                </a:cubicBezTo>
                <a:cubicBezTo>
                  <a:pt x="277091" y="1622961"/>
                  <a:pt x="291585" y="1634501"/>
                  <a:pt x="308759" y="1638795"/>
                </a:cubicBezTo>
                <a:cubicBezTo>
                  <a:pt x="377380" y="1655950"/>
                  <a:pt x="415692" y="1666869"/>
                  <a:pt x="498764" y="1674421"/>
                </a:cubicBezTo>
                <a:cubicBezTo>
                  <a:pt x="542307" y="1678379"/>
                  <a:pt x="585969" y="1681187"/>
                  <a:pt x="629392" y="1686296"/>
                </a:cubicBezTo>
                <a:cubicBezTo>
                  <a:pt x="746772" y="1700106"/>
                  <a:pt x="655516" y="1692827"/>
                  <a:pt x="771896" y="1721922"/>
                </a:cubicBezTo>
                <a:cubicBezTo>
                  <a:pt x="793876" y="1727417"/>
                  <a:pt x="908684" y="1743160"/>
                  <a:pt x="926275" y="1745673"/>
                </a:cubicBezTo>
                <a:cubicBezTo>
                  <a:pt x="953984" y="1753590"/>
                  <a:pt x="982064" y="1760311"/>
                  <a:pt x="1009403" y="1769424"/>
                </a:cubicBezTo>
                <a:cubicBezTo>
                  <a:pt x="1041488" y="1780119"/>
                  <a:pt x="1071425" y="1797554"/>
                  <a:pt x="1104405" y="1805049"/>
                </a:cubicBezTo>
                <a:cubicBezTo>
                  <a:pt x="1158994" y="1817455"/>
                  <a:pt x="1216351" y="1815222"/>
                  <a:pt x="1270660" y="1828800"/>
                </a:cubicBezTo>
                <a:cubicBezTo>
                  <a:pt x="1447768" y="1873078"/>
                  <a:pt x="1286227" y="1836154"/>
                  <a:pt x="1448790" y="1864426"/>
                </a:cubicBezTo>
                <a:cubicBezTo>
                  <a:pt x="1512276" y="1875467"/>
                  <a:pt x="1576280" y="1884424"/>
                  <a:pt x="1638795" y="1900052"/>
                </a:cubicBezTo>
                <a:cubicBezTo>
                  <a:pt x="1654629" y="1904010"/>
                  <a:pt x="1670364" y="1908386"/>
                  <a:pt x="1686296" y="1911927"/>
                </a:cubicBezTo>
                <a:cubicBezTo>
                  <a:pt x="1706000" y="1916306"/>
                  <a:pt x="1726091" y="1918908"/>
                  <a:pt x="1745673" y="1923803"/>
                </a:cubicBezTo>
                <a:cubicBezTo>
                  <a:pt x="1757817" y="1926839"/>
                  <a:pt x="1768807" y="1934872"/>
                  <a:pt x="1781299" y="1935678"/>
                </a:cubicBezTo>
                <a:cubicBezTo>
                  <a:pt x="1891976" y="1942818"/>
                  <a:pt x="2002972" y="1943595"/>
                  <a:pt x="2113808" y="1947553"/>
                </a:cubicBezTo>
                <a:cubicBezTo>
                  <a:pt x="2229616" y="1976507"/>
                  <a:pt x="2085046" y="1941163"/>
                  <a:pt x="2220686" y="1971304"/>
                </a:cubicBezTo>
                <a:cubicBezTo>
                  <a:pt x="2286413" y="1985910"/>
                  <a:pt x="2259662" y="1985083"/>
                  <a:pt x="2339439" y="1995055"/>
                </a:cubicBezTo>
                <a:cubicBezTo>
                  <a:pt x="2378914" y="1999989"/>
                  <a:pt x="2418759" y="2001672"/>
                  <a:pt x="2458192" y="2006930"/>
                </a:cubicBezTo>
                <a:cubicBezTo>
                  <a:pt x="2502979" y="2012901"/>
                  <a:pt x="2522726" y="2021271"/>
                  <a:pt x="2565070" y="2030681"/>
                </a:cubicBezTo>
                <a:cubicBezTo>
                  <a:pt x="2584774" y="2035060"/>
                  <a:pt x="2604655" y="2038598"/>
                  <a:pt x="2624447" y="2042556"/>
                </a:cubicBezTo>
                <a:cubicBezTo>
                  <a:pt x="2644239" y="2050473"/>
                  <a:pt x="2663257" y="2060698"/>
                  <a:pt x="2683823" y="2066307"/>
                </a:cubicBezTo>
                <a:cubicBezTo>
                  <a:pt x="2707053" y="2072642"/>
                  <a:pt x="2731277" y="2074521"/>
                  <a:pt x="2755075" y="2078182"/>
                </a:cubicBezTo>
                <a:cubicBezTo>
                  <a:pt x="2804531" y="2085790"/>
                  <a:pt x="2860063" y="2092054"/>
                  <a:pt x="2909455" y="2101933"/>
                </a:cubicBezTo>
                <a:cubicBezTo>
                  <a:pt x="2925459" y="2105134"/>
                  <a:pt x="2941024" y="2110268"/>
                  <a:pt x="2956956" y="2113808"/>
                </a:cubicBezTo>
                <a:cubicBezTo>
                  <a:pt x="2976660" y="2118186"/>
                  <a:pt x="2996751" y="2120788"/>
                  <a:pt x="3016333" y="2125683"/>
                </a:cubicBezTo>
                <a:cubicBezTo>
                  <a:pt x="3028477" y="2128719"/>
                  <a:pt x="3039739" y="2134843"/>
                  <a:pt x="3051959" y="2137559"/>
                </a:cubicBezTo>
                <a:cubicBezTo>
                  <a:pt x="3095984" y="2147343"/>
                  <a:pt x="3177130" y="2156174"/>
                  <a:pt x="3218213" y="2161309"/>
                </a:cubicBezTo>
                <a:cubicBezTo>
                  <a:pt x="3283096" y="2177531"/>
                  <a:pt x="3303583" y="2183453"/>
                  <a:pt x="3384468" y="2196935"/>
                </a:cubicBezTo>
                <a:cubicBezTo>
                  <a:pt x="3408219" y="2200894"/>
                  <a:pt x="3432258" y="2203397"/>
                  <a:pt x="3455720" y="2208811"/>
                </a:cubicBezTo>
                <a:cubicBezTo>
                  <a:pt x="3483800" y="2215291"/>
                  <a:pt x="3510538" y="2227169"/>
                  <a:pt x="3538847" y="2232561"/>
                </a:cubicBezTo>
                <a:cubicBezTo>
                  <a:pt x="3593839" y="2243036"/>
                  <a:pt x="3649882" y="2247109"/>
                  <a:pt x="3705101" y="2256312"/>
                </a:cubicBezTo>
                <a:lnTo>
                  <a:pt x="3776353" y="2268187"/>
                </a:lnTo>
                <a:cubicBezTo>
                  <a:pt x="3845936" y="2291382"/>
                  <a:pt x="3839839" y="2292623"/>
                  <a:pt x="3906982" y="2303813"/>
                </a:cubicBezTo>
                <a:cubicBezTo>
                  <a:pt x="3950690" y="2311097"/>
                  <a:pt x="4005497" y="2315567"/>
                  <a:pt x="4049486" y="2327564"/>
                </a:cubicBezTo>
                <a:cubicBezTo>
                  <a:pt x="4073639" y="2334151"/>
                  <a:pt x="4095734" y="2350064"/>
                  <a:pt x="4120738" y="2351314"/>
                </a:cubicBezTo>
                <a:lnTo>
                  <a:pt x="4358244" y="2363190"/>
                </a:lnTo>
                <a:cubicBezTo>
                  <a:pt x="4381360" y="2366079"/>
                  <a:pt x="4509062" y="2381477"/>
                  <a:pt x="4536374" y="2386940"/>
                </a:cubicBezTo>
                <a:cubicBezTo>
                  <a:pt x="4548649" y="2389395"/>
                  <a:pt x="4559568" y="2397353"/>
                  <a:pt x="4572000" y="2398816"/>
                </a:cubicBezTo>
                <a:cubicBezTo>
                  <a:pt x="4627179" y="2405308"/>
                  <a:pt x="4682837" y="2406733"/>
                  <a:pt x="4738255" y="2410691"/>
                </a:cubicBezTo>
                <a:cubicBezTo>
                  <a:pt x="4917332" y="2446506"/>
                  <a:pt x="4694198" y="2400900"/>
                  <a:pt x="4845133" y="2434442"/>
                </a:cubicBezTo>
                <a:cubicBezTo>
                  <a:pt x="4864836" y="2438821"/>
                  <a:pt x="4884928" y="2441422"/>
                  <a:pt x="4904509" y="2446317"/>
                </a:cubicBezTo>
                <a:cubicBezTo>
                  <a:pt x="4916653" y="2449353"/>
                  <a:pt x="4928099" y="2454753"/>
                  <a:pt x="4940135" y="2458192"/>
                </a:cubicBezTo>
                <a:cubicBezTo>
                  <a:pt x="4963873" y="2464975"/>
                  <a:pt x="5025236" y="2479221"/>
                  <a:pt x="5047013" y="2481943"/>
                </a:cubicBezTo>
                <a:cubicBezTo>
                  <a:pt x="5090398" y="2487366"/>
                  <a:pt x="5134231" y="2488609"/>
                  <a:pt x="5177642" y="2493818"/>
                </a:cubicBezTo>
                <a:cubicBezTo>
                  <a:pt x="5233224" y="2500488"/>
                  <a:pt x="5343896" y="2517569"/>
                  <a:pt x="5343896" y="2517569"/>
                </a:cubicBezTo>
                <a:cubicBezTo>
                  <a:pt x="5496961" y="2568591"/>
                  <a:pt x="5405469" y="2543003"/>
                  <a:pt x="5569527" y="2576946"/>
                </a:cubicBezTo>
                <a:cubicBezTo>
                  <a:pt x="5973894" y="2660608"/>
                  <a:pt x="5646664" y="2594749"/>
                  <a:pt x="5913912" y="2648198"/>
                </a:cubicBezTo>
                <a:cubicBezTo>
                  <a:pt x="5953496" y="2656115"/>
                  <a:pt x="5992609" y="2666941"/>
                  <a:pt x="6032665" y="2671948"/>
                </a:cubicBezTo>
                <a:cubicBezTo>
                  <a:pt x="6105597" y="2681065"/>
                  <a:pt x="6139791" y="2684776"/>
                  <a:pt x="6210795" y="2695699"/>
                </a:cubicBezTo>
                <a:cubicBezTo>
                  <a:pt x="6234593" y="2699360"/>
                  <a:pt x="6258296" y="2703616"/>
                  <a:pt x="6282047" y="2707574"/>
                </a:cubicBezTo>
                <a:cubicBezTo>
                  <a:pt x="6386849" y="2777443"/>
                  <a:pt x="6219330" y="2670276"/>
                  <a:pt x="6388925" y="2755075"/>
                </a:cubicBezTo>
                <a:cubicBezTo>
                  <a:pt x="6404759" y="2762992"/>
                  <a:pt x="6419851" y="2772610"/>
                  <a:pt x="6436426" y="2778826"/>
                </a:cubicBezTo>
                <a:cubicBezTo>
                  <a:pt x="6451708" y="2784557"/>
                  <a:pt x="6468589" y="2785123"/>
                  <a:pt x="6483927" y="2790701"/>
                </a:cubicBezTo>
                <a:cubicBezTo>
                  <a:pt x="6512259" y="2801003"/>
                  <a:pt x="6539610" y="2813852"/>
                  <a:pt x="6567055" y="2826327"/>
                </a:cubicBezTo>
                <a:cubicBezTo>
                  <a:pt x="6583171" y="2833652"/>
                  <a:pt x="6597762" y="2844480"/>
                  <a:pt x="6614556" y="2850078"/>
                </a:cubicBezTo>
                <a:cubicBezTo>
                  <a:pt x="6791550" y="2909076"/>
                  <a:pt x="6526945" y="2797198"/>
                  <a:pt x="6757060" y="2885704"/>
                </a:cubicBezTo>
                <a:cubicBezTo>
                  <a:pt x="6781844" y="2895236"/>
                  <a:pt x="6803801" y="2911117"/>
                  <a:pt x="6828312" y="2921330"/>
                </a:cubicBezTo>
                <a:cubicBezTo>
                  <a:pt x="6851422" y="2930959"/>
                  <a:pt x="6876036" y="2936525"/>
                  <a:pt x="6899564" y="2945081"/>
                </a:cubicBezTo>
                <a:cubicBezTo>
                  <a:pt x="6919597" y="2952366"/>
                  <a:pt x="6939148" y="2960914"/>
                  <a:pt x="6958940" y="2968831"/>
                </a:cubicBezTo>
                <a:cubicBezTo>
                  <a:pt x="6970815" y="2980706"/>
                  <a:pt x="6981664" y="2993706"/>
                  <a:pt x="6994566" y="3004457"/>
                </a:cubicBezTo>
                <a:cubicBezTo>
                  <a:pt x="7005530" y="3013594"/>
                  <a:pt x="7023809" y="3015442"/>
                  <a:pt x="7030192" y="3028208"/>
                </a:cubicBezTo>
                <a:cubicBezTo>
                  <a:pt x="7044790" y="3057404"/>
                  <a:pt x="7046026" y="3091543"/>
                  <a:pt x="7053943" y="3123211"/>
                </a:cubicBezTo>
                <a:cubicBezTo>
                  <a:pt x="7086939" y="3255195"/>
                  <a:pt x="7065818" y="3154406"/>
                  <a:pt x="7065818" y="3431969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1033153" y="1619141"/>
            <a:ext cx="7248863" cy="3475373"/>
          </a:xfrm>
          <a:custGeom>
            <a:avLst/>
            <a:gdLst>
              <a:gd name="connsiteX0" fmla="*/ 7243948 w 7248863"/>
              <a:gd name="connsiteY0" fmla="*/ 19654 h 3475373"/>
              <a:gd name="connsiteX1" fmla="*/ 7220198 w 7248863"/>
              <a:gd name="connsiteY1" fmla="*/ 114656 h 3475373"/>
              <a:gd name="connsiteX2" fmla="*/ 7208322 w 7248863"/>
              <a:gd name="connsiteY2" fmla="*/ 150282 h 3475373"/>
              <a:gd name="connsiteX3" fmla="*/ 7184572 w 7248863"/>
              <a:gd name="connsiteY3" fmla="*/ 245285 h 3475373"/>
              <a:gd name="connsiteX4" fmla="*/ 7172696 w 7248863"/>
              <a:gd name="connsiteY4" fmla="*/ 340288 h 3475373"/>
              <a:gd name="connsiteX5" fmla="*/ 7148946 w 7248863"/>
              <a:gd name="connsiteY5" fmla="*/ 411540 h 3475373"/>
              <a:gd name="connsiteX6" fmla="*/ 7125195 w 7248863"/>
              <a:gd name="connsiteY6" fmla="*/ 542168 h 3475373"/>
              <a:gd name="connsiteX7" fmla="*/ 7101444 w 7248863"/>
              <a:gd name="connsiteY7" fmla="*/ 649046 h 3475373"/>
              <a:gd name="connsiteX8" fmla="*/ 7077694 w 7248863"/>
              <a:gd name="connsiteY8" fmla="*/ 696547 h 3475373"/>
              <a:gd name="connsiteX9" fmla="*/ 7065818 w 7248863"/>
              <a:gd name="connsiteY9" fmla="*/ 755924 h 3475373"/>
              <a:gd name="connsiteX10" fmla="*/ 7053943 w 7248863"/>
              <a:gd name="connsiteY10" fmla="*/ 850927 h 3475373"/>
              <a:gd name="connsiteX11" fmla="*/ 7042068 w 7248863"/>
              <a:gd name="connsiteY11" fmla="*/ 886553 h 3475373"/>
              <a:gd name="connsiteX12" fmla="*/ 7018317 w 7248863"/>
              <a:gd name="connsiteY12" fmla="*/ 993430 h 3475373"/>
              <a:gd name="connsiteX13" fmla="*/ 6994566 w 7248863"/>
              <a:gd name="connsiteY13" fmla="*/ 1064682 h 3475373"/>
              <a:gd name="connsiteX14" fmla="*/ 6982691 w 7248863"/>
              <a:gd name="connsiteY14" fmla="*/ 1100308 h 3475373"/>
              <a:gd name="connsiteX15" fmla="*/ 6958941 w 7248863"/>
              <a:gd name="connsiteY15" fmla="*/ 1135934 h 3475373"/>
              <a:gd name="connsiteX16" fmla="*/ 6899564 w 7248863"/>
              <a:gd name="connsiteY16" fmla="*/ 1230937 h 3475373"/>
              <a:gd name="connsiteX17" fmla="*/ 6840187 w 7248863"/>
              <a:gd name="connsiteY17" fmla="*/ 1302189 h 3475373"/>
              <a:gd name="connsiteX18" fmla="*/ 6804561 w 7248863"/>
              <a:gd name="connsiteY18" fmla="*/ 1325940 h 3475373"/>
              <a:gd name="connsiteX19" fmla="*/ 6757060 w 7248863"/>
              <a:gd name="connsiteY19" fmla="*/ 1361565 h 3475373"/>
              <a:gd name="connsiteX20" fmla="*/ 6721434 w 7248863"/>
              <a:gd name="connsiteY20" fmla="*/ 1373441 h 3475373"/>
              <a:gd name="connsiteX21" fmla="*/ 6685808 w 7248863"/>
              <a:gd name="connsiteY21" fmla="*/ 1397191 h 3475373"/>
              <a:gd name="connsiteX22" fmla="*/ 6614556 w 7248863"/>
              <a:gd name="connsiteY22" fmla="*/ 1420942 h 3475373"/>
              <a:gd name="connsiteX23" fmla="*/ 6567055 w 7248863"/>
              <a:gd name="connsiteY23" fmla="*/ 1444693 h 3475373"/>
              <a:gd name="connsiteX24" fmla="*/ 6460177 w 7248863"/>
              <a:gd name="connsiteY24" fmla="*/ 1480319 h 3475373"/>
              <a:gd name="connsiteX25" fmla="*/ 6353299 w 7248863"/>
              <a:gd name="connsiteY25" fmla="*/ 1492194 h 3475373"/>
              <a:gd name="connsiteX26" fmla="*/ 6246421 w 7248863"/>
              <a:gd name="connsiteY26" fmla="*/ 1515945 h 3475373"/>
              <a:gd name="connsiteX27" fmla="*/ 5949538 w 7248863"/>
              <a:gd name="connsiteY27" fmla="*/ 1527820 h 3475373"/>
              <a:gd name="connsiteX28" fmla="*/ 2933205 w 7248863"/>
              <a:gd name="connsiteY28" fmla="*/ 1539695 h 3475373"/>
              <a:gd name="connsiteX29" fmla="*/ 2897579 w 7248863"/>
              <a:gd name="connsiteY29" fmla="*/ 1551571 h 3475373"/>
              <a:gd name="connsiteX30" fmla="*/ 2850078 w 7248863"/>
              <a:gd name="connsiteY30" fmla="*/ 1563446 h 3475373"/>
              <a:gd name="connsiteX31" fmla="*/ 2790702 w 7248863"/>
              <a:gd name="connsiteY31" fmla="*/ 1587197 h 3475373"/>
              <a:gd name="connsiteX32" fmla="*/ 2671948 w 7248863"/>
              <a:gd name="connsiteY32" fmla="*/ 1610947 h 3475373"/>
              <a:gd name="connsiteX33" fmla="*/ 2576946 w 7248863"/>
              <a:gd name="connsiteY33" fmla="*/ 1634698 h 3475373"/>
              <a:gd name="connsiteX34" fmla="*/ 2529444 w 7248863"/>
              <a:gd name="connsiteY34" fmla="*/ 1646573 h 3475373"/>
              <a:gd name="connsiteX35" fmla="*/ 2481943 w 7248863"/>
              <a:gd name="connsiteY35" fmla="*/ 1658449 h 3475373"/>
              <a:gd name="connsiteX36" fmla="*/ 2315689 w 7248863"/>
              <a:gd name="connsiteY36" fmla="*/ 1682199 h 3475373"/>
              <a:gd name="connsiteX37" fmla="*/ 2256312 w 7248863"/>
              <a:gd name="connsiteY37" fmla="*/ 1694075 h 3475373"/>
              <a:gd name="connsiteX38" fmla="*/ 2220686 w 7248863"/>
              <a:gd name="connsiteY38" fmla="*/ 1705950 h 3475373"/>
              <a:gd name="connsiteX39" fmla="*/ 2161309 w 7248863"/>
              <a:gd name="connsiteY39" fmla="*/ 1717825 h 3475373"/>
              <a:gd name="connsiteX40" fmla="*/ 2113808 w 7248863"/>
              <a:gd name="connsiteY40" fmla="*/ 1741576 h 3475373"/>
              <a:gd name="connsiteX41" fmla="*/ 2078182 w 7248863"/>
              <a:gd name="connsiteY41" fmla="*/ 1753451 h 3475373"/>
              <a:gd name="connsiteX42" fmla="*/ 2018805 w 7248863"/>
              <a:gd name="connsiteY42" fmla="*/ 1777202 h 3475373"/>
              <a:gd name="connsiteX43" fmla="*/ 1947553 w 7248863"/>
              <a:gd name="connsiteY43" fmla="*/ 1800953 h 3475373"/>
              <a:gd name="connsiteX44" fmla="*/ 1852551 w 7248863"/>
              <a:gd name="connsiteY44" fmla="*/ 1848454 h 3475373"/>
              <a:gd name="connsiteX45" fmla="*/ 1816925 w 7248863"/>
              <a:gd name="connsiteY45" fmla="*/ 1860329 h 3475373"/>
              <a:gd name="connsiteX46" fmla="*/ 1769424 w 7248863"/>
              <a:gd name="connsiteY46" fmla="*/ 1872204 h 3475373"/>
              <a:gd name="connsiteX47" fmla="*/ 1710047 w 7248863"/>
              <a:gd name="connsiteY47" fmla="*/ 1895955 h 3475373"/>
              <a:gd name="connsiteX48" fmla="*/ 1674421 w 7248863"/>
              <a:gd name="connsiteY48" fmla="*/ 1907830 h 3475373"/>
              <a:gd name="connsiteX49" fmla="*/ 1555668 w 7248863"/>
              <a:gd name="connsiteY49" fmla="*/ 1979082 h 3475373"/>
              <a:gd name="connsiteX50" fmla="*/ 1520042 w 7248863"/>
              <a:gd name="connsiteY50" fmla="*/ 2014708 h 3475373"/>
              <a:gd name="connsiteX51" fmla="*/ 1484416 w 7248863"/>
              <a:gd name="connsiteY51" fmla="*/ 2038459 h 3475373"/>
              <a:gd name="connsiteX52" fmla="*/ 1448790 w 7248863"/>
              <a:gd name="connsiteY52" fmla="*/ 2074085 h 3475373"/>
              <a:gd name="connsiteX53" fmla="*/ 1401289 w 7248863"/>
              <a:gd name="connsiteY53" fmla="*/ 2097836 h 3475373"/>
              <a:gd name="connsiteX54" fmla="*/ 1353787 w 7248863"/>
              <a:gd name="connsiteY54" fmla="*/ 2133462 h 3475373"/>
              <a:gd name="connsiteX55" fmla="*/ 1330037 w 7248863"/>
              <a:gd name="connsiteY55" fmla="*/ 2169088 h 3475373"/>
              <a:gd name="connsiteX56" fmla="*/ 1294411 w 7248863"/>
              <a:gd name="connsiteY56" fmla="*/ 2216589 h 3475373"/>
              <a:gd name="connsiteX57" fmla="*/ 1246909 w 7248863"/>
              <a:gd name="connsiteY57" fmla="*/ 2287841 h 3475373"/>
              <a:gd name="connsiteX58" fmla="*/ 1235034 w 7248863"/>
              <a:gd name="connsiteY58" fmla="*/ 2335342 h 3475373"/>
              <a:gd name="connsiteX59" fmla="*/ 1199408 w 7248863"/>
              <a:gd name="connsiteY59" fmla="*/ 2370968 h 3475373"/>
              <a:gd name="connsiteX60" fmla="*/ 1163782 w 7248863"/>
              <a:gd name="connsiteY60" fmla="*/ 2418469 h 3475373"/>
              <a:gd name="connsiteX61" fmla="*/ 1045029 w 7248863"/>
              <a:gd name="connsiteY61" fmla="*/ 2537223 h 3475373"/>
              <a:gd name="connsiteX62" fmla="*/ 1009403 w 7248863"/>
              <a:gd name="connsiteY62" fmla="*/ 2572849 h 3475373"/>
              <a:gd name="connsiteX63" fmla="*/ 973777 w 7248863"/>
              <a:gd name="connsiteY63" fmla="*/ 2584724 h 3475373"/>
              <a:gd name="connsiteX64" fmla="*/ 878774 w 7248863"/>
              <a:gd name="connsiteY64" fmla="*/ 2632225 h 3475373"/>
              <a:gd name="connsiteX65" fmla="*/ 807522 w 7248863"/>
              <a:gd name="connsiteY65" fmla="*/ 2667851 h 3475373"/>
              <a:gd name="connsiteX66" fmla="*/ 724395 w 7248863"/>
              <a:gd name="connsiteY66" fmla="*/ 2703477 h 3475373"/>
              <a:gd name="connsiteX67" fmla="*/ 296883 w 7248863"/>
              <a:gd name="connsiteY67" fmla="*/ 2715353 h 3475373"/>
              <a:gd name="connsiteX68" fmla="*/ 249382 w 7248863"/>
              <a:gd name="connsiteY68" fmla="*/ 2750978 h 3475373"/>
              <a:gd name="connsiteX69" fmla="*/ 178130 w 7248863"/>
              <a:gd name="connsiteY69" fmla="*/ 2869732 h 3475373"/>
              <a:gd name="connsiteX70" fmla="*/ 154379 w 7248863"/>
              <a:gd name="connsiteY70" fmla="*/ 2905358 h 3475373"/>
              <a:gd name="connsiteX71" fmla="*/ 142504 w 7248863"/>
              <a:gd name="connsiteY71" fmla="*/ 2940984 h 3475373"/>
              <a:gd name="connsiteX72" fmla="*/ 118753 w 7248863"/>
              <a:gd name="connsiteY72" fmla="*/ 3059737 h 3475373"/>
              <a:gd name="connsiteX73" fmla="*/ 106878 w 7248863"/>
              <a:gd name="connsiteY73" fmla="*/ 3107238 h 3475373"/>
              <a:gd name="connsiteX74" fmla="*/ 83128 w 7248863"/>
              <a:gd name="connsiteY74" fmla="*/ 3261617 h 3475373"/>
              <a:gd name="connsiteX75" fmla="*/ 71252 w 7248863"/>
              <a:gd name="connsiteY75" fmla="*/ 3332869 h 3475373"/>
              <a:gd name="connsiteX76" fmla="*/ 59377 w 7248863"/>
              <a:gd name="connsiteY76" fmla="*/ 3368495 h 3475373"/>
              <a:gd name="connsiteX77" fmla="*/ 35626 w 7248863"/>
              <a:gd name="connsiteY77" fmla="*/ 3475373 h 3475373"/>
              <a:gd name="connsiteX78" fmla="*/ 0 w 7248863"/>
              <a:gd name="connsiteY78" fmla="*/ 3463498 h 347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248863" h="3475373">
                <a:moveTo>
                  <a:pt x="7243948" y="19654"/>
                </a:moveTo>
                <a:cubicBezTo>
                  <a:pt x="7216800" y="101099"/>
                  <a:pt x="7248863" y="0"/>
                  <a:pt x="7220198" y="114656"/>
                </a:cubicBezTo>
                <a:cubicBezTo>
                  <a:pt x="7217162" y="126800"/>
                  <a:pt x="7211358" y="138138"/>
                  <a:pt x="7208322" y="150282"/>
                </a:cubicBezTo>
                <a:cubicBezTo>
                  <a:pt x="7179657" y="264939"/>
                  <a:pt x="7211720" y="163840"/>
                  <a:pt x="7184572" y="245285"/>
                </a:cubicBezTo>
                <a:cubicBezTo>
                  <a:pt x="7180613" y="276953"/>
                  <a:pt x="7179383" y="309082"/>
                  <a:pt x="7172696" y="340288"/>
                </a:cubicBezTo>
                <a:cubicBezTo>
                  <a:pt x="7167450" y="364768"/>
                  <a:pt x="7148946" y="411540"/>
                  <a:pt x="7148946" y="411540"/>
                </a:cubicBezTo>
                <a:cubicBezTo>
                  <a:pt x="7121513" y="630987"/>
                  <a:pt x="7152655" y="432326"/>
                  <a:pt x="7125195" y="542168"/>
                </a:cubicBezTo>
                <a:cubicBezTo>
                  <a:pt x="7119549" y="564753"/>
                  <a:pt x="7110591" y="624655"/>
                  <a:pt x="7101444" y="649046"/>
                </a:cubicBezTo>
                <a:cubicBezTo>
                  <a:pt x="7095228" y="665621"/>
                  <a:pt x="7085611" y="680713"/>
                  <a:pt x="7077694" y="696547"/>
                </a:cubicBezTo>
                <a:cubicBezTo>
                  <a:pt x="7073735" y="716339"/>
                  <a:pt x="7068887" y="735974"/>
                  <a:pt x="7065818" y="755924"/>
                </a:cubicBezTo>
                <a:cubicBezTo>
                  <a:pt x="7060965" y="787467"/>
                  <a:pt x="7059652" y="819528"/>
                  <a:pt x="7053943" y="850927"/>
                </a:cubicBezTo>
                <a:cubicBezTo>
                  <a:pt x="7051704" y="863243"/>
                  <a:pt x="7045104" y="874409"/>
                  <a:pt x="7042068" y="886553"/>
                </a:cubicBezTo>
                <a:cubicBezTo>
                  <a:pt x="7025124" y="954329"/>
                  <a:pt x="7036597" y="932496"/>
                  <a:pt x="7018317" y="993430"/>
                </a:cubicBezTo>
                <a:cubicBezTo>
                  <a:pt x="7011123" y="1017410"/>
                  <a:pt x="7002483" y="1040931"/>
                  <a:pt x="6994566" y="1064682"/>
                </a:cubicBezTo>
                <a:cubicBezTo>
                  <a:pt x="6990608" y="1076557"/>
                  <a:pt x="6989634" y="1089893"/>
                  <a:pt x="6982691" y="1100308"/>
                </a:cubicBezTo>
                <a:cubicBezTo>
                  <a:pt x="6974774" y="1112183"/>
                  <a:pt x="6964737" y="1122892"/>
                  <a:pt x="6958941" y="1135934"/>
                </a:cubicBezTo>
                <a:cubicBezTo>
                  <a:pt x="6917289" y="1229651"/>
                  <a:pt x="6963653" y="1188211"/>
                  <a:pt x="6899564" y="1230937"/>
                </a:cubicBezTo>
                <a:cubicBezTo>
                  <a:pt x="6876211" y="1265967"/>
                  <a:pt x="6874475" y="1273615"/>
                  <a:pt x="6840187" y="1302189"/>
                </a:cubicBezTo>
                <a:cubicBezTo>
                  <a:pt x="6829223" y="1311326"/>
                  <a:pt x="6816175" y="1317644"/>
                  <a:pt x="6804561" y="1325940"/>
                </a:cubicBezTo>
                <a:cubicBezTo>
                  <a:pt x="6788456" y="1337444"/>
                  <a:pt x="6774244" y="1351745"/>
                  <a:pt x="6757060" y="1361565"/>
                </a:cubicBezTo>
                <a:cubicBezTo>
                  <a:pt x="6746192" y="1367776"/>
                  <a:pt x="6732630" y="1367843"/>
                  <a:pt x="6721434" y="1373441"/>
                </a:cubicBezTo>
                <a:cubicBezTo>
                  <a:pt x="6708669" y="1379824"/>
                  <a:pt x="6698850" y="1391395"/>
                  <a:pt x="6685808" y="1397191"/>
                </a:cubicBezTo>
                <a:cubicBezTo>
                  <a:pt x="6662930" y="1407359"/>
                  <a:pt x="6636948" y="1409746"/>
                  <a:pt x="6614556" y="1420942"/>
                </a:cubicBezTo>
                <a:cubicBezTo>
                  <a:pt x="6598722" y="1428859"/>
                  <a:pt x="6583232" y="1437503"/>
                  <a:pt x="6567055" y="1444693"/>
                </a:cubicBezTo>
                <a:cubicBezTo>
                  <a:pt x="6533396" y="1459652"/>
                  <a:pt x="6497065" y="1474644"/>
                  <a:pt x="6460177" y="1480319"/>
                </a:cubicBezTo>
                <a:cubicBezTo>
                  <a:pt x="6424749" y="1485770"/>
                  <a:pt x="6388925" y="1488236"/>
                  <a:pt x="6353299" y="1492194"/>
                </a:cubicBezTo>
                <a:cubicBezTo>
                  <a:pt x="6330550" y="1497881"/>
                  <a:pt x="6266974" y="1514575"/>
                  <a:pt x="6246421" y="1515945"/>
                </a:cubicBezTo>
                <a:cubicBezTo>
                  <a:pt x="6147600" y="1522533"/>
                  <a:pt x="6048576" y="1527110"/>
                  <a:pt x="5949538" y="1527820"/>
                </a:cubicBezTo>
                <a:lnTo>
                  <a:pt x="2933205" y="1539695"/>
                </a:lnTo>
                <a:cubicBezTo>
                  <a:pt x="2921330" y="1543654"/>
                  <a:pt x="2909615" y="1548132"/>
                  <a:pt x="2897579" y="1551571"/>
                </a:cubicBezTo>
                <a:cubicBezTo>
                  <a:pt x="2881886" y="1556055"/>
                  <a:pt x="2865561" y="1558285"/>
                  <a:pt x="2850078" y="1563446"/>
                </a:cubicBezTo>
                <a:cubicBezTo>
                  <a:pt x="2829855" y="1570187"/>
                  <a:pt x="2810925" y="1580456"/>
                  <a:pt x="2790702" y="1587197"/>
                </a:cubicBezTo>
                <a:cubicBezTo>
                  <a:pt x="2745763" y="1602177"/>
                  <a:pt x="2721057" y="1600424"/>
                  <a:pt x="2671948" y="1610947"/>
                </a:cubicBezTo>
                <a:cubicBezTo>
                  <a:pt x="2640031" y="1617786"/>
                  <a:pt x="2608613" y="1626781"/>
                  <a:pt x="2576946" y="1634698"/>
                </a:cubicBezTo>
                <a:lnTo>
                  <a:pt x="2529444" y="1646573"/>
                </a:lnTo>
                <a:cubicBezTo>
                  <a:pt x="2513610" y="1650531"/>
                  <a:pt x="2498100" y="1656141"/>
                  <a:pt x="2481943" y="1658449"/>
                </a:cubicBezTo>
                <a:cubicBezTo>
                  <a:pt x="2426525" y="1666366"/>
                  <a:pt x="2370582" y="1671220"/>
                  <a:pt x="2315689" y="1682199"/>
                </a:cubicBezTo>
                <a:cubicBezTo>
                  <a:pt x="2295897" y="1686158"/>
                  <a:pt x="2275894" y="1689180"/>
                  <a:pt x="2256312" y="1694075"/>
                </a:cubicBezTo>
                <a:cubicBezTo>
                  <a:pt x="2244168" y="1697111"/>
                  <a:pt x="2232830" y="1702914"/>
                  <a:pt x="2220686" y="1705950"/>
                </a:cubicBezTo>
                <a:cubicBezTo>
                  <a:pt x="2201104" y="1710845"/>
                  <a:pt x="2181101" y="1713867"/>
                  <a:pt x="2161309" y="1717825"/>
                </a:cubicBezTo>
                <a:cubicBezTo>
                  <a:pt x="2145475" y="1725742"/>
                  <a:pt x="2130079" y="1734603"/>
                  <a:pt x="2113808" y="1741576"/>
                </a:cubicBezTo>
                <a:cubicBezTo>
                  <a:pt x="2102302" y="1746507"/>
                  <a:pt x="2089903" y="1749056"/>
                  <a:pt x="2078182" y="1753451"/>
                </a:cubicBezTo>
                <a:cubicBezTo>
                  <a:pt x="2058222" y="1760936"/>
                  <a:pt x="2038839" y="1769917"/>
                  <a:pt x="2018805" y="1777202"/>
                </a:cubicBezTo>
                <a:cubicBezTo>
                  <a:pt x="1995277" y="1785758"/>
                  <a:pt x="1969945" y="1789757"/>
                  <a:pt x="1947553" y="1800953"/>
                </a:cubicBezTo>
                <a:cubicBezTo>
                  <a:pt x="1915886" y="1816787"/>
                  <a:pt x="1886139" y="1837258"/>
                  <a:pt x="1852551" y="1848454"/>
                </a:cubicBezTo>
                <a:cubicBezTo>
                  <a:pt x="1840676" y="1852412"/>
                  <a:pt x="1828961" y="1856890"/>
                  <a:pt x="1816925" y="1860329"/>
                </a:cubicBezTo>
                <a:cubicBezTo>
                  <a:pt x="1801232" y="1864813"/>
                  <a:pt x="1784907" y="1867043"/>
                  <a:pt x="1769424" y="1872204"/>
                </a:cubicBezTo>
                <a:cubicBezTo>
                  <a:pt x="1749201" y="1878945"/>
                  <a:pt x="1730007" y="1888470"/>
                  <a:pt x="1710047" y="1895955"/>
                </a:cubicBezTo>
                <a:cubicBezTo>
                  <a:pt x="1698326" y="1900350"/>
                  <a:pt x="1685927" y="1902899"/>
                  <a:pt x="1674421" y="1907830"/>
                </a:cubicBezTo>
                <a:cubicBezTo>
                  <a:pt x="1641625" y="1921885"/>
                  <a:pt x="1576771" y="1957979"/>
                  <a:pt x="1555668" y="1979082"/>
                </a:cubicBezTo>
                <a:cubicBezTo>
                  <a:pt x="1543793" y="1990957"/>
                  <a:pt x="1532944" y="2003957"/>
                  <a:pt x="1520042" y="2014708"/>
                </a:cubicBezTo>
                <a:cubicBezTo>
                  <a:pt x="1509078" y="2023845"/>
                  <a:pt x="1495380" y="2029322"/>
                  <a:pt x="1484416" y="2038459"/>
                </a:cubicBezTo>
                <a:cubicBezTo>
                  <a:pt x="1471514" y="2049210"/>
                  <a:pt x="1462456" y="2064323"/>
                  <a:pt x="1448790" y="2074085"/>
                </a:cubicBezTo>
                <a:cubicBezTo>
                  <a:pt x="1434385" y="2084375"/>
                  <a:pt x="1416301" y="2088454"/>
                  <a:pt x="1401289" y="2097836"/>
                </a:cubicBezTo>
                <a:cubicBezTo>
                  <a:pt x="1384505" y="2108326"/>
                  <a:pt x="1369621" y="2121587"/>
                  <a:pt x="1353787" y="2133462"/>
                </a:cubicBezTo>
                <a:cubicBezTo>
                  <a:pt x="1345870" y="2145337"/>
                  <a:pt x="1338333" y="2157474"/>
                  <a:pt x="1330037" y="2169088"/>
                </a:cubicBezTo>
                <a:cubicBezTo>
                  <a:pt x="1318533" y="2185194"/>
                  <a:pt x="1304231" y="2199405"/>
                  <a:pt x="1294411" y="2216589"/>
                </a:cubicBezTo>
                <a:cubicBezTo>
                  <a:pt x="1248581" y="2296791"/>
                  <a:pt x="1329815" y="2204935"/>
                  <a:pt x="1246909" y="2287841"/>
                </a:cubicBezTo>
                <a:cubicBezTo>
                  <a:pt x="1242951" y="2303675"/>
                  <a:pt x="1243131" y="2321171"/>
                  <a:pt x="1235034" y="2335342"/>
                </a:cubicBezTo>
                <a:cubicBezTo>
                  <a:pt x="1226702" y="2349924"/>
                  <a:pt x="1210338" y="2358217"/>
                  <a:pt x="1199408" y="2370968"/>
                </a:cubicBezTo>
                <a:cubicBezTo>
                  <a:pt x="1186527" y="2385995"/>
                  <a:pt x="1175132" y="2402255"/>
                  <a:pt x="1163782" y="2418469"/>
                </a:cubicBezTo>
                <a:cubicBezTo>
                  <a:pt x="1016002" y="2629583"/>
                  <a:pt x="1224477" y="2357775"/>
                  <a:pt x="1045029" y="2537223"/>
                </a:cubicBezTo>
                <a:cubicBezTo>
                  <a:pt x="1033154" y="2549098"/>
                  <a:pt x="1023377" y="2563533"/>
                  <a:pt x="1009403" y="2572849"/>
                </a:cubicBezTo>
                <a:cubicBezTo>
                  <a:pt x="998988" y="2579793"/>
                  <a:pt x="985173" y="2579544"/>
                  <a:pt x="973777" y="2584724"/>
                </a:cubicBezTo>
                <a:cubicBezTo>
                  <a:pt x="941545" y="2599375"/>
                  <a:pt x="908233" y="2612585"/>
                  <a:pt x="878774" y="2632225"/>
                </a:cubicBezTo>
                <a:cubicBezTo>
                  <a:pt x="810307" y="2677870"/>
                  <a:pt x="876356" y="2638351"/>
                  <a:pt x="807522" y="2667851"/>
                </a:cubicBezTo>
                <a:cubicBezTo>
                  <a:pt x="793129" y="2674019"/>
                  <a:pt x="745488" y="2702395"/>
                  <a:pt x="724395" y="2703477"/>
                </a:cubicBezTo>
                <a:cubicBezTo>
                  <a:pt x="582023" y="2710778"/>
                  <a:pt x="439387" y="2711394"/>
                  <a:pt x="296883" y="2715353"/>
                </a:cubicBezTo>
                <a:cubicBezTo>
                  <a:pt x="281049" y="2727228"/>
                  <a:pt x="262531" y="2736185"/>
                  <a:pt x="249382" y="2750978"/>
                </a:cubicBezTo>
                <a:cubicBezTo>
                  <a:pt x="202902" y="2803268"/>
                  <a:pt x="207923" y="2817594"/>
                  <a:pt x="178130" y="2869732"/>
                </a:cubicBezTo>
                <a:cubicBezTo>
                  <a:pt x="171049" y="2882124"/>
                  <a:pt x="162296" y="2893483"/>
                  <a:pt x="154379" y="2905358"/>
                </a:cubicBezTo>
                <a:cubicBezTo>
                  <a:pt x="150421" y="2917233"/>
                  <a:pt x="145319" y="2928787"/>
                  <a:pt x="142504" y="2940984"/>
                </a:cubicBezTo>
                <a:cubicBezTo>
                  <a:pt x="133427" y="2980318"/>
                  <a:pt x="128544" y="3020574"/>
                  <a:pt x="118753" y="3059737"/>
                </a:cubicBezTo>
                <a:lnTo>
                  <a:pt x="106878" y="3107238"/>
                </a:lnTo>
                <a:cubicBezTo>
                  <a:pt x="86768" y="3268122"/>
                  <a:pt x="104887" y="3141947"/>
                  <a:pt x="83128" y="3261617"/>
                </a:cubicBezTo>
                <a:cubicBezTo>
                  <a:pt x="78821" y="3285307"/>
                  <a:pt x="76475" y="3309364"/>
                  <a:pt x="71252" y="3332869"/>
                </a:cubicBezTo>
                <a:cubicBezTo>
                  <a:pt x="68537" y="3345089"/>
                  <a:pt x="62816" y="3356459"/>
                  <a:pt x="59377" y="3368495"/>
                </a:cubicBezTo>
                <a:cubicBezTo>
                  <a:pt x="48199" y="3407619"/>
                  <a:pt x="43787" y="3434569"/>
                  <a:pt x="35626" y="3475373"/>
                </a:cubicBezTo>
                <a:lnTo>
                  <a:pt x="0" y="3463498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971600" y="1700808"/>
            <a:ext cx="4608512" cy="3456384"/>
          </a:xfrm>
          <a:custGeom>
            <a:avLst/>
            <a:gdLst>
              <a:gd name="connsiteX0" fmla="*/ 4007582 w 4648850"/>
              <a:gd name="connsiteY0" fmla="*/ 0 h 3360717"/>
              <a:gd name="connsiteX1" fmla="*/ 3983832 w 4648850"/>
              <a:gd name="connsiteY1" fmla="*/ 237506 h 3360717"/>
              <a:gd name="connsiteX2" fmla="*/ 3960081 w 4648850"/>
              <a:gd name="connsiteY2" fmla="*/ 320633 h 3360717"/>
              <a:gd name="connsiteX3" fmla="*/ 3948206 w 4648850"/>
              <a:gd name="connsiteY3" fmla="*/ 368135 h 3360717"/>
              <a:gd name="connsiteX4" fmla="*/ 3936330 w 4648850"/>
              <a:gd name="connsiteY4" fmla="*/ 486888 h 3360717"/>
              <a:gd name="connsiteX5" fmla="*/ 3912580 w 4648850"/>
              <a:gd name="connsiteY5" fmla="*/ 534389 h 3360717"/>
              <a:gd name="connsiteX6" fmla="*/ 3900704 w 4648850"/>
              <a:gd name="connsiteY6" fmla="*/ 617517 h 3360717"/>
              <a:gd name="connsiteX7" fmla="*/ 3888829 w 4648850"/>
              <a:gd name="connsiteY7" fmla="*/ 676893 h 3360717"/>
              <a:gd name="connsiteX8" fmla="*/ 3876954 w 4648850"/>
              <a:gd name="connsiteY8" fmla="*/ 712519 h 3360717"/>
              <a:gd name="connsiteX9" fmla="*/ 3865079 w 4648850"/>
              <a:gd name="connsiteY9" fmla="*/ 783771 h 3360717"/>
              <a:gd name="connsiteX10" fmla="*/ 3841328 w 4648850"/>
              <a:gd name="connsiteY10" fmla="*/ 878774 h 3360717"/>
              <a:gd name="connsiteX11" fmla="*/ 3829453 w 4648850"/>
              <a:gd name="connsiteY11" fmla="*/ 926275 h 3360717"/>
              <a:gd name="connsiteX12" fmla="*/ 3805702 w 4648850"/>
              <a:gd name="connsiteY12" fmla="*/ 997527 h 3360717"/>
              <a:gd name="connsiteX13" fmla="*/ 3781951 w 4648850"/>
              <a:gd name="connsiteY13" fmla="*/ 1080654 h 3360717"/>
              <a:gd name="connsiteX14" fmla="*/ 3758201 w 4648850"/>
              <a:gd name="connsiteY14" fmla="*/ 1116280 h 3360717"/>
              <a:gd name="connsiteX15" fmla="*/ 3722575 w 4648850"/>
              <a:gd name="connsiteY15" fmla="*/ 1211283 h 3360717"/>
              <a:gd name="connsiteX16" fmla="*/ 3686949 w 4648850"/>
              <a:gd name="connsiteY16" fmla="*/ 1306285 h 3360717"/>
              <a:gd name="connsiteX17" fmla="*/ 3651323 w 4648850"/>
              <a:gd name="connsiteY17" fmla="*/ 1330036 h 3360717"/>
              <a:gd name="connsiteX18" fmla="*/ 3556320 w 4648850"/>
              <a:gd name="connsiteY18" fmla="*/ 1472540 h 3360717"/>
              <a:gd name="connsiteX19" fmla="*/ 3485068 w 4648850"/>
              <a:gd name="connsiteY19" fmla="*/ 1531917 h 3360717"/>
              <a:gd name="connsiteX20" fmla="*/ 3342564 w 4648850"/>
              <a:gd name="connsiteY20" fmla="*/ 1520041 h 3360717"/>
              <a:gd name="connsiteX21" fmla="*/ 3271312 w 4648850"/>
              <a:gd name="connsiteY21" fmla="*/ 1496291 h 3360717"/>
              <a:gd name="connsiteX22" fmla="*/ 3200060 w 4648850"/>
              <a:gd name="connsiteY22" fmla="*/ 1484415 h 3360717"/>
              <a:gd name="connsiteX23" fmla="*/ 3057556 w 4648850"/>
              <a:gd name="connsiteY23" fmla="*/ 1460665 h 3360717"/>
              <a:gd name="connsiteX24" fmla="*/ 2915053 w 4648850"/>
              <a:gd name="connsiteY24" fmla="*/ 1425039 h 3360717"/>
              <a:gd name="connsiteX25" fmla="*/ 2831925 w 4648850"/>
              <a:gd name="connsiteY25" fmla="*/ 1377537 h 3360717"/>
              <a:gd name="connsiteX26" fmla="*/ 2784424 w 4648850"/>
              <a:gd name="connsiteY26" fmla="*/ 1306285 h 3360717"/>
              <a:gd name="connsiteX27" fmla="*/ 2760673 w 4648850"/>
              <a:gd name="connsiteY27" fmla="*/ 1235033 h 3360717"/>
              <a:gd name="connsiteX28" fmla="*/ 2772549 w 4648850"/>
              <a:gd name="connsiteY28" fmla="*/ 1128156 h 3360717"/>
              <a:gd name="connsiteX29" fmla="*/ 2808175 w 4648850"/>
              <a:gd name="connsiteY29" fmla="*/ 1116280 h 3360717"/>
              <a:gd name="connsiteX30" fmla="*/ 2962554 w 4648850"/>
              <a:gd name="connsiteY30" fmla="*/ 1092530 h 3360717"/>
              <a:gd name="connsiteX31" fmla="*/ 3663198 w 4648850"/>
              <a:gd name="connsiteY31" fmla="*/ 1080654 h 3360717"/>
              <a:gd name="connsiteX32" fmla="*/ 3841328 w 4648850"/>
              <a:gd name="connsiteY32" fmla="*/ 1104405 h 3360717"/>
              <a:gd name="connsiteX33" fmla="*/ 3888829 w 4648850"/>
              <a:gd name="connsiteY33" fmla="*/ 1116280 h 3360717"/>
              <a:gd name="connsiteX34" fmla="*/ 3983832 w 4648850"/>
              <a:gd name="connsiteY34" fmla="*/ 1140031 h 3360717"/>
              <a:gd name="connsiteX35" fmla="*/ 4066959 w 4648850"/>
              <a:gd name="connsiteY35" fmla="*/ 1163781 h 3360717"/>
              <a:gd name="connsiteX36" fmla="*/ 4114460 w 4648850"/>
              <a:gd name="connsiteY36" fmla="*/ 1187532 h 3360717"/>
              <a:gd name="connsiteX37" fmla="*/ 4173837 w 4648850"/>
              <a:gd name="connsiteY37" fmla="*/ 1211283 h 3360717"/>
              <a:gd name="connsiteX38" fmla="*/ 4304466 w 4648850"/>
              <a:gd name="connsiteY38" fmla="*/ 1294410 h 3360717"/>
              <a:gd name="connsiteX39" fmla="*/ 4458845 w 4648850"/>
              <a:gd name="connsiteY39" fmla="*/ 1377537 h 3360717"/>
              <a:gd name="connsiteX40" fmla="*/ 4506346 w 4648850"/>
              <a:gd name="connsiteY40" fmla="*/ 1413163 h 3360717"/>
              <a:gd name="connsiteX41" fmla="*/ 4577598 w 4648850"/>
              <a:gd name="connsiteY41" fmla="*/ 1472540 h 3360717"/>
              <a:gd name="connsiteX42" fmla="*/ 4625099 w 4648850"/>
              <a:gd name="connsiteY42" fmla="*/ 1555667 h 3360717"/>
              <a:gd name="connsiteX43" fmla="*/ 4648850 w 4648850"/>
              <a:gd name="connsiteY43" fmla="*/ 1698171 h 3360717"/>
              <a:gd name="connsiteX44" fmla="*/ 4636975 w 4648850"/>
              <a:gd name="connsiteY44" fmla="*/ 1888176 h 3360717"/>
              <a:gd name="connsiteX45" fmla="*/ 4613224 w 4648850"/>
              <a:gd name="connsiteY45" fmla="*/ 1959428 h 3360717"/>
              <a:gd name="connsiteX46" fmla="*/ 4541972 w 4648850"/>
              <a:gd name="connsiteY46" fmla="*/ 2018805 h 3360717"/>
              <a:gd name="connsiteX47" fmla="*/ 4446969 w 4648850"/>
              <a:gd name="connsiteY47" fmla="*/ 2054431 h 3360717"/>
              <a:gd name="connsiteX48" fmla="*/ 4363842 w 4648850"/>
              <a:gd name="connsiteY48" fmla="*/ 2066306 h 3360717"/>
              <a:gd name="connsiteX49" fmla="*/ 4256964 w 4648850"/>
              <a:gd name="connsiteY49" fmla="*/ 2101932 h 3360717"/>
              <a:gd name="connsiteX50" fmla="*/ 4114460 w 4648850"/>
              <a:gd name="connsiteY50" fmla="*/ 2125683 h 3360717"/>
              <a:gd name="connsiteX51" fmla="*/ 4043208 w 4648850"/>
              <a:gd name="connsiteY51" fmla="*/ 2137558 h 3360717"/>
              <a:gd name="connsiteX52" fmla="*/ 3924455 w 4648850"/>
              <a:gd name="connsiteY52" fmla="*/ 2161309 h 3360717"/>
              <a:gd name="connsiteX53" fmla="*/ 3876954 w 4648850"/>
              <a:gd name="connsiteY53" fmla="*/ 2173184 h 3360717"/>
              <a:gd name="connsiteX54" fmla="*/ 3758201 w 4648850"/>
              <a:gd name="connsiteY54" fmla="*/ 2196935 h 3360717"/>
              <a:gd name="connsiteX55" fmla="*/ 3651323 w 4648850"/>
              <a:gd name="connsiteY55" fmla="*/ 2220685 h 3360717"/>
              <a:gd name="connsiteX56" fmla="*/ 2891302 w 4648850"/>
              <a:gd name="connsiteY56" fmla="*/ 2232561 h 3360717"/>
              <a:gd name="connsiteX57" fmla="*/ 1668143 w 4648850"/>
              <a:gd name="connsiteY57" fmla="*/ 2244436 h 3360717"/>
              <a:gd name="connsiteX58" fmla="*/ 1549390 w 4648850"/>
              <a:gd name="connsiteY58" fmla="*/ 2268187 h 3360717"/>
              <a:gd name="connsiteX59" fmla="*/ 1478138 w 4648850"/>
              <a:gd name="connsiteY59" fmla="*/ 2291937 h 3360717"/>
              <a:gd name="connsiteX60" fmla="*/ 1395011 w 4648850"/>
              <a:gd name="connsiteY60" fmla="*/ 2315688 h 3360717"/>
              <a:gd name="connsiteX61" fmla="*/ 1300008 w 4648850"/>
              <a:gd name="connsiteY61" fmla="*/ 2351314 h 3360717"/>
              <a:gd name="connsiteX62" fmla="*/ 1216881 w 4648850"/>
              <a:gd name="connsiteY62" fmla="*/ 2375065 h 3360717"/>
              <a:gd name="connsiteX63" fmla="*/ 1133754 w 4648850"/>
              <a:gd name="connsiteY63" fmla="*/ 2410691 h 3360717"/>
              <a:gd name="connsiteX64" fmla="*/ 955624 w 4648850"/>
              <a:gd name="connsiteY64" fmla="*/ 2446317 h 3360717"/>
              <a:gd name="connsiteX65" fmla="*/ 908123 w 4648850"/>
              <a:gd name="connsiteY65" fmla="*/ 2458192 h 3360717"/>
              <a:gd name="connsiteX66" fmla="*/ 824995 w 4648850"/>
              <a:gd name="connsiteY66" fmla="*/ 2505693 h 3360717"/>
              <a:gd name="connsiteX67" fmla="*/ 789369 w 4648850"/>
              <a:gd name="connsiteY67" fmla="*/ 2517569 h 3360717"/>
              <a:gd name="connsiteX68" fmla="*/ 741868 w 4648850"/>
              <a:gd name="connsiteY68" fmla="*/ 2541319 h 3360717"/>
              <a:gd name="connsiteX69" fmla="*/ 670616 w 4648850"/>
              <a:gd name="connsiteY69" fmla="*/ 2565070 h 3360717"/>
              <a:gd name="connsiteX70" fmla="*/ 634990 w 4648850"/>
              <a:gd name="connsiteY70" fmla="*/ 2588820 h 3360717"/>
              <a:gd name="connsiteX71" fmla="*/ 599364 w 4648850"/>
              <a:gd name="connsiteY71" fmla="*/ 2600696 h 3360717"/>
              <a:gd name="connsiteX72" fmla="*/ 551863 w 4648850"/>
              <a:gd name="connsiteY72" fmla="*/ 2624446 h 3360717"/>
              <a:gd name="connsiteX73" fmla="*/ 456860 w 4648850"/>
              <a:gd name="connsiteY73" fmla="*/ 2671948 h 3360717"/>
              <a:gd name="connsiteX74" fmla="*/ 397484 w 4648850"/>
              <a:gd name="connsiteY74" fmla="*/ 2731324 h 3360717"/>
              <a:gd name="connsiteX75" fmla="*/ 373733 w 4648850"/>
              <a:gd name="connsiteY75" fmla="*/ 2766950 h 3360717"/>
              <a:gd name="connsiteX76" fmla="*/ 338107 w 4648850"/>
              <a:gd name="connsiteY76" fmla="*/ 2802576 h 3360717"/>
              <a:gd name="connsiteX77" fmla="*/ 290606 w 4648850"/>
              <a:gd name="connsiteY77" fmla="*/ 2873828 h 3360717"/>
              <a:gd name="connsiteX78" fmla="*/ 266855 w 4648850"/>
              <a:gd name="connsiteY78" fmla="*/ 2921330 h 3360717"/>
              <a:gd name="connsiteX79" fmla="*/ 231229 w 4648850"/>
              <a:gd name="connsiteY79" fmla="*/ 2945080 h 3360717"/>
              <a:gd name="connsiteX80" fmla="*/ 183728 w 4648850"/>
              <a:gd name="connsiteY80" fmla="*/ 3016332 h 3360717"/>
              <a:gd name="connsiteX81" fmla="*/ 148102 w 4648850"/>
              <a:gd name="connsiteY81" fmla="*/ 3051958 h 3360717"/>
              <a:gd name="connsiteX82" fmla="*/ 124351 w 4648850"/>
              <a:gd name="connsiteY82" fmla="*/ 3099459 h 3360717"/>
              <a:gd name="connsiteX83" fmla="*/ 100601 w 4648850"/>
              <a:gd name="connsiteY83" fmla="*/ 3135085 h 3360717"/>
              <a:gd name="connsiteX84" fmla="*/ 88725 w 4648850"/>
              <a:gd name="connsiteY84" fmla="*/ 3170711 h 3360717"/>
              <a:gd name="connsiteX85" fmla="*/ 64975 w 4648850"/>
              <a:gd name="connsiteY85" fmla="*/ 3206337 h 3360717"/>
              <a:gd name="connsiteX86" fmla="*/ 17473 w 4648850"/>
              <a:gd name="connsiteY86" fmla="*/ 3301340 h 3360717"/>
              <a:gd name="connsiteX87" fmla="*/ 17473 w 4648850"/>
              <a:gd name="connsiteY87" fmla="*/ 3360717 h 336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648850" h="3360717">
                <a:moveTo>
                  <a:pt x="4007582" y="0"/>
                </a:moveTo>
                <a:cubicBezTo>
                  <a:pt x="4001913" y="68031"/>
                  <a:pt x="3995690" y="166362"/>
                  <a:pt x="3983832" y="237506"/>
                </a:cubicBezTo>
                <a:cubicBezTo>
                  <a:pt x="3976408" y="282048"/>
                  <a:pt x="3971374" y="281107"/>
                  <a:pt x="3960081" y="320633"/>
                </a:cubicBezTo>
                <a:cubicBezTo>
                  <a:pt x="3955597" y="336326"/>
                  <a:pt x="3952164" y="352301"/>
                  <a:pt x="3948206" y="368135"/>
                </a:cubicBezTo>
                <a:cubicBezTo>
                  <a:pt x="3944247" y="407719"/>
                  <a:pt x="3944665" y="447989"/>
                  <a:pt x="3936330" y="486888"/>
                </a:cubicBezTo>
                <a:cubicBezTo>
                  <a:pt x="3932621" y="504198"/>
                  <a:pt x="3917238" y="517310"/>
                  <a:pt x="3912580" y="534389"/>
                </a:cubicBezTo>
                <a:cubicBezTo>
                  <a:pt x="3905215" y="561393"/>
                  <a:pt x="3905306" y="589907"/>
                  <a:pt x="3900704" y="617517"/>
                </a:cubicBezTo>
                <a:cubicBezTo>
                  <a:pt x="3897386" y="637426"/>
                  <a:pt x="3893724" y="657312"/>
                  <a:pt x="3888829" y="676893"/>
                </a:cubicBezTo>
                <a:cubicBezTo>
                  <a:pt x="3885793" y="689037"/>
                  <a:pt x="3879669" y="700299"/>
                  <a:pt x="3876954" y="712519"/>
                </a:cubicBezTo>
                <a:cubicBezTo>
                  <a:pt x="3871731" y="736024"/>
                  <a:pt x="3870124" y="760227"/>
                  <a:pt x="3865079" y="783771"/>
                </a:cubicBezTo>
                <a:cubicBezTo>
                  <a:pt x="3858240" y="815689"/>
                  <a:pt x="3849245" y="847106"/>
                  <a:pt x="3841328" y="878774"/>
                </a:cubicBezTo>
                <a:cubicBezTo>
                  <a:pt x="3837370" y="894608"/>
                  <a:pt x="3834614" y="910792"/>
                  <a:pt x="3829453" y="926275"/>
                </a:cubicBezTo>
                <a:cubicBezTo>
                  <a:pt x="3821536" y="950026"/>
                  <a:pt x="3811774" y="973239"/>
                  <a:pt x="3805702" y="997527"/>
                </a:cubicBezTo>
                <a:cubicBezTo>
                  <a:pt x="3801896" y="1012753"/>
                  <a:pt x="3790471" y="1063613"/>
                  <a:pt x="3781951" y="1080654"/>
                </a:cubicBezTo>
                <a:cubicBezTo>
                  <a:pt x="3775568" y="1093419"/>
                  <a:pt x="3766118" y="1104405"/>
                  <a:pt x="3758201" y="1116280"/>
                </a:cubicBezTo>
                <a:cubicBezTo>
                  <a:pt x="3727717" y="1238207"/>
                  <a:pt x="3769149" y="1087084"/>
                  <a:pt x="3722575" y="1211283"/>
                </a:cubicBezTo>
                <a:cubicBezTo>
                  <a:pt x="3707323" y="1251955"/>
                  <a:pt x="3717002" y="1270221"/>
                  <a:pt x="3686949" y="1306285"/>
                </a:cubicBezTo>
                <a:cubicBezTo>
                  <a:pt x="3677812" y="1317249"/>
                  <a:pt x="3663198" y="1322119"/>
                  <a:pt x="3651323" y="1330036"/>
                </a:cubicBezTo>
                <a:cubicBezTo>
                  <a:pt x="3628177" y="1376327"/>
                  <a:pt x="3597255" y="1445249"/>
                  <a:pt x="3556320" y="1472540"/>
                </a:cubicBezTo>
                <a:cubicBezTo>
                  <a:pt x="3506720" y="1505607"/>
                  <a:pt x="3530786" y="1486199"/>
                  <a:pt x="3485068" y="1531917"/>
                </a:cubicBezTo>
                <a:cubicBezTo>
                  <a:pt x="3437567" y="1527958"/>
                  <a:pt x="3389581" y="1527877"/>
                  <a:pt x="3342564" y="1520041"/>
                </a:cubicBezTo>
                <a:cubicBezTo>
                  <a:pt x="3317869" y="1515925"/>
                  <a:pt x="3295600" y="1502363"/>
                  <a:pt x="3271312" y="1496291"/>
                </a:cubicBezTo>
                <a:cubicBezTo>
                  <a:pt x="3247953" y="1490451"/>
                  <a:pt x="3223858" y="1488076"/>
                  <a:pt x="3200060" y="1484415"/>
                </a:cubicBezTo>
                <a:cubicBezTo>
                  <a:pt x="2978198" y="1450282"/>
                  <a:pt x="3230015" y="1492022"/>
                  <a:pt x="3057556" y="1460665"/>
                </a:cubicBezTo>
                <a:cubicBezTo>
                  <a:pt x="3004448" y="1451009"/>
                  <a:pt x="2964606" y="1449815"/>
                  <a:pt x="2915053" y="1425039"/>
                </a:cubicBezTo>
                <a:cubicBezTo>
                  <a:pt x="2854785" y="1394905"/>
                  <a:pt x="2882281" y="1411108"/>
                  <a:pt x="2831925" y="1377537"/>
                </a:cubicBezTo>
                <a:cubicBezTo>
                  <a:pt x="2816091" y="1353786"/>
                  <a:pt x="2793451" y="1333365"/>
                  <a:pt x="2784424" y="1306285"/>
                </a:cubicBezTo>
                <a:lnTo>
                  <a:pt x="2760673" y="1235033"/>
                </a:lnTo>
                <a:cubicBezTo>
                  <a:pt x="2764632" y="1199407"/>
                  <a:pt x="2759236" y="1161437"/>
                  <a:pt x="2772549" y="1128156"/>
                </a:cubicBezTo>
                <a:cubicBezTo>
                  <a:pt x="2777198" y="1116534"/>
                  <a:pt x="2796031" y="1119316"/>
                  <a:pt x="2808175" y="1116280"/>
                </a:cubicBezTo>
                <a:cubicBezTo>
                  <a:pt x="2862574" y="1102680"/>
                  <a:pt x="2904874" y="1099740"/>
                  <a:pt x="2962554" y="1092530"/>
                </a:cubicBezTo>
                <a:cubicBezTo>
                  <a:pt x="3232872" y="1002423"/>
                  <a:pt x="3008775" y="1068307"/>
                  <a:pt x="3663198" y="1080654"/>
                </a:cubicBezTo>
                <a:cubicBezTo>
                  <a:pt x="3752183" y="1110317"/>
                  <a:pt x="3655358" y="1081159"/>
                  <a:pt x="3841328" y="1104405"/>
                </a:cubicBezTo>
                <a:cubicBezTo>
                  <a:pt x="3857523" y="1106429"/>
                  <a:pt x="3872897" y="1112739"/>
                  <a:pt x="3888829" y="1116280"/>
                </a:cubicBezTo>
                <a:cubicBezTo>
                  <a:pt x="4051803" y="1152497"/>
                  <a:pt x="3872422" y="1108200"/>
                  <a:pt x="3983832" y="1140031"/>
                </a:cubicBezTo>
                <a:cubicBezTo>
                  <a:pt x="4013959" y="1148638"/>
                  <a:pt x="4038489" y="1151580"/>
                  <a:pt x="4066959" y="1163781"/>
                </a:cubicBezTo>
                <a:cubicBezTo>
                  <a:pt x="4083230" y="1170754"/>
                  <a:pt x="4098283" y="1180342"/>
                  <a:pt x="4114460" y="1187532"/>
                </a:cubicBezTo>
                <a:cubicBezTo>
                  <a:pt x="4133940" y="1196190"/>
                  <a:pt x="4155123" y="1201075"/>
                  <a:pt x="4173837" y="1211283"/>
                </a:cubicBezTo>
                <a:cubicBezTo>
                  <a:pt x="4277359" y="1267749"/>
                  <a:pt x="4210048" y="1247201"/>
                  <a:pt x="4304466" y="1294410"/>
                </a:cubicBezTo>
                <a:cubicBezTo>
                  <a:pt x="4415765" y="1350059"/>
                  <a:pt x="4211794" y="1192248"/>
                  <a:pt x="4458845" y="1377537"/>
                </a:cubicBezTo>
                <a:cubicBezTo>
                  <a:pt x="4474679" y="1389412"/>
                  <a:pt x="4491319" y="1400282"/>
                  <a:pt x="4506346" y="1413163"/>
                </a:cubicBezTo>
                <a:cubicBezTo>
                  <a:pt x="4586353" y="1481741"/>
                  <a:pt x="4498858" y="1420046"/>
                  <a:pt x="4577598" y="1472540"/>
                </a:cubicBezTo>
                <a:cubicBezTo>
                  <a:pt x="4594973" y="1498603"/>
                  <a:pt x="4615054" y="1525531"/>
                  <a:pt x="4625099" y="1555667"/>
                </a:cubicBezTo>
                <a:cubicBezTo>
                  <a:pt x="4633783" y="1581720"/>
                  <a:pt x="4646159" y="1679336"/>
                  <a:pt x="4648850" y="1698171"/>
                </a:cubicBezTo>
                <a:cubicBezTo>
                  <a:pt x="4644892" y="1761506"/>
                  <a:pt x="4645549" y="1825299"/>
                  <a:pt x="4636975" y="1888176"/>
                </a:cubicBezTo>
                <a:cubicBezTo>
                  <a:pt x="4633592" y="1912982"/>
                  <a:pt x="4630927" y="1941725"/>
                  <a:pt x="4613224" y="1959428"/>
                </a:cubicBezTo>
                <a:cubicBezTo>
                  <a:pt x="4586961" y="1985691"/>
                  <a:pt x="4575038" y="2002272"/>
                  <a:pt x="4541972" y="2018805"/>
                </a:cubicBezTo>
                <a:cubicBezTo>
                  <a:pt x="4536906" y="2021338"/>
                  <a:pt x="4464101" y="2051005"/>
                  <a:pt x="4446969" y="2054431"/>
                </a:cubicBezTo>
                <a:cubicBezTo>
                  <a:pt x="4419522" y="2059920"/>
                  <a:pt x="4391551" y="2062348"/>
                  <a:pt x="4363842" y="2066306"/>
                </a:cubicBezTo>
                <a:cubicBezTo>
                  <a:pt x="4315498" y="2085644"/>
                  <a:pt x="4305097" y="2092907"/>
                  <a:pt x="4256964" y="2101932"/>
                </a:cubicBezTo>
                <a:cubicBezTo>
                  <a:pt x="4209632" y="2110807"/>
                  <a:pt x="4161961" y="2117766"/>
                  <a:pt x="4114460" y="2125683"/>
                </a:cubicBezTo>
                <a:cubicBezTo>
                  <a:pt x="4090709" y="2129641"/>
                  <a:pt x="4066567" y="2131718"/>
                  <a:pt x="4043208" y="2137558"/>
                </a:cubicBezTo>
                <a:cubicBezTo>
                  <a:pt x="3932875" y="2165141"/>
                  <a:pt x="4070039" y="2132192"/>
                  <a:pt x="3924455" y="2161309"/>
                </a:cubicBezTo>
                <a:cubicBezTo>
                  <a:pt x="3908451" y="2164510"/>
                  <a:pt x="3892913" y="2169764"/>
                  <a:pt x="3876954" y="2173184"/>
                </a:cubicBezTo>
                <a:cubicBezTo>
                  <a:pt x="3837482" y="2181642"/>
                  <a:pt x="3797364" y="2187145"/>
                  <a:pt x="3758201" y="2196935"/>
                </a:cubicBezTo>
                <a:cubicBezTo>
                  <a:pt x="3738284" y="2201914"/>
                  <a:pt x="3668375" y="2220191"/>
                  <a:pt x="3651323" y="2220685"/>
                </a:cubicBezTo>
                <a:cubicBezTo>
                  <a:pt x="3398058" y="2228026"/>
                  <a:pt x="3144655" y="2229527"/>
                  <a:pt x="2891302" y="2232561"/>
                </a:cubicBezTo>
                <a:lnTo>
                  <a:pt x="1668143" y="2244436"/>
                </a:lnTo>
                <a:cubicBezTo>
                  <a:pt x="1628559" y="2252353"/>
                  <a:pt x="1587687" y="2255422"/>
                  <a:pt x="1549390" y="2268187"/>
                </a:cubicBezTo>
                <a:cubicBezTo>
                  <a:pt x="1525639" y="2276104"/>
                  <a:pt x="1502066" y="2284574"/>
                  <a:pt x="1478138" y="2291937"/>
                </a:cubicBezTo>
                <a:cubicBezTo>
                  <a:pt x="1450595" y="2300412"/>
                  <a:pt x="1422350" y="2306575"/>
                  <a:pt x="1395011" y="2315688"/>
                </a:cubicBezTo>
                <a:cubicBezTo>
                  <a:pt x="1362926" y="2326383"/>
                  <a:pt x="1332093" y="2340619"/>
                  <a:pt x="1300008" y="2351314"/>
                </a:cubicBezTo>
                <a:cubicBezTo>
                  <a:pt x="1272669" y="2360427"/>
                  <a:pt x="1244020" y="2365372"/>
                  <a:pt x="1216881" y="2375065"/>
                </a:cubicBezTo>
                <a:cubicBezTo>
                  <a:pt x="1188491" y="2385204"/>
                  <a:pt x="1162354" y="2401158"/>
                  <a:pt x="1133754" y="2410691"/>
                </a:cubicBezTo>
                <a:cubicBezTo>
                  <a:pt x="1044174" y="2440551"/>
                  <a:pt x="1043130" y="2430407"/>
                  <a:pt x="955624" y="2446317"/>
                </a:cubicBezTo>
                <a:cubicBezTo>
                  <a:pt x="939566" y="2449237"/>
                  <a:pt x="923957" y="2454234"/>
                  <a:pt x="908123" y="2458192"/>
                </a:cubicBezTo>
                <a:cubicBezTo>
                  <a:pt x="872340" y="2482048"/>
                  <a:pt x="867188" y="2487610"/>
                  <a:pt x="824995" y="2505693"/>
                </a:cubicBezTo>
                <a:cubicBezTo>
                  <a:pt x="813489" y="2510624"/>
                  <a:pt x="800875" y="2512638"/>
                  <a:pt x="789369" y="2517569"/>
                </a:cubicBezTo>
                <a:cubicBezTo>
                  <a:pt x="773098" y="2524542"/>
                  <a:pt x="758304" y="2534744"/>
                  <a:pt x="741868" y="2541319"/>
                </a:cubicBezTo>
                <a:cubicBezTo>
                  <a:pt x="718623" y="2550617"/>
                  <a:pt x="691447" y="2551183"/>
                  <a:pt x="670616" y="2565070"/>
                </a:cubicBezTo>
                <a:cubicBezTo>
                  <a:pt x="658741" y="2572987"/>
                  <a:pt x="647755" y="2582437"/>
                  <a:pt x="634990" y="2588820"/>
                </a:cubicBezTo>
                <a:cubicBezTo>
                  <a:pt x="623794" y="2594418"/>
                  <a:pt x="610870" y="2595765"/>
                  <a:pt x="599364" y="2600696"/>
                </a:cubicBezTo>
                <a:cubicBezTo>
                  <a:pt x="583093" y="2607669"/>
                  <a:pt x="567338" y="2615849"/>
                  <a:pt x="551863" y="2624446"/>
                </a:cubicBezTo>
                <a:cubicBezTo>
                  <a:pt x="467727" y="2671187"/>
                  <a:pt x="521989" y="2650237"/>
                  <a:pt x="456860" y="2671948"/>
                </a:cubicBezTo>
                <a:cubicBezTo>
                  <a:pt x="393529" y="2766947"/>
                  <a:pt x="476649" y="2652160"/>
                  <a:pt x="397484" y="2731324"/>
                </a:cubicBezTo>
                <a:cubicBezTo>
                  <a:pt x="387392" y="2741416"/>
                  <a:pt x="382870" y="2755986"/>
                  <a:pt x="373733" y="2766950"/>
                </a:cubicBezTo>
                <a:cubicBezTo>
                  <a:pt x="362982" y="2779852"/>
                  <a:pt x="348418" y="2789319"/>
                  <a:pt x="338107" y="2802576"/>
                </a:cubicBezTo>
                <a:cubicBezTo>
                  <a:pt x="320582" y="2825108"/>
                  <a:pt x="303372" y="2848297"/>
                  <a:pt x="290606" y="2873828"/>
                </a:cubicBezTo>
                <a:cubicBezTo>
                  <a:pt x="282689" y="2889662"/>
                  <a:pt x="278188" y="2907730"/>
                  <a:pt x="266855" y="2921330"/>
                </a:cubicBezTo>
                <a:cubicBezTo>
                  <a:pt x="257718" y="2932294"/>
                  <a:pt x="243104" y="2937163"/>
                  <a:pt x="231229" y="2945080"/>
                </a:cubicBezTo>
                <a:cubicBezTo>
                  <a:pt x="215395" y="2968831"/>
                  <a:pt x="203912" y="2996148"/>
                  <a:pt x="183728" y="3016332"/>
                </a:cubicBezTo>
                <a:cubicBezTo>
                  <a:pt x="171853" y="3028207"/>
                  <a:pt x="157864" y="3038292"/>
                  <a:pt x="148102" y="3051958"/>
                </a:cubicBezTo>
                <a:cubicBezTo>
                  <a:pt x="137812" y="3066363"/>
                  <a:pt x="133134" y="3084089"/>
                  <a:pt x="124351" y="3099459"/>
                </a:cubicBezTo>
                <a:cubicBezTo>
                  <a:pt x="117270" y="3111851"/>
                  <a:pt x="106984" y="3122320"/>
                  <a:pt x="100601" y="3135085"/>
                </a:cubicBezTo>
                <a:cubicBezTo>
                  <a:pt x="95003" y="3146281"/>
                  <a:pt x="94323" y="3159515"/>
                  <a:pt x="88725" y="3170711"/>
                </a:cubicBezTo>
                <a:cubicBezTo>
                  <a:pt x="82342" y="3183476"/>
                  <a:pt x="71358" y="3193571"/>
                  <a:pt x="64975" y="3206337"/>
                </a:cubicBezTo>
                <a:cubicBezTo>
                  <a:pt x="6877" y="3322535"/>
                  <a:pt x="72496" y="3218806"/>
                  <a:pt x="17473" y="3301340"/>
                </a:cubicBezTo>
                <a:cubicBezTo>
                  <a:pt x="2799" y="3345363"/>
                  <a:pt x="0" y="3325770"/>
                  <a:pt x="17473" y="3360717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20688"/>
          <a:ext cx="8229600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5157192"/>
          <a:ext cx="8229600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16016" y="404664"/>
            <a:ext cx="7024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endParaRPr lang="ru-RU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332656"/>
            <a:ext cx="7184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32240" y="332656"/>
            <a:ext cx="8418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04664"/>
            <a:ext cx="7906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404664"/>
            <a:ext cx="10166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7664" y="404664"/>
            <a:ext cx="80021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404664"/>
            <a:ext cx="81304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404664"/>
            <a:ext cx="7425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endParaRPr lang="ru-RU" sz="8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2339439" y="1793174"/>
            <a:ext cx="5130140" cy="3408218"/>
          </a:xfrm>
          <a:custGeom>
            <a:avLst/>
            <a:gdLst>
              <a:gd name="connsiteX0" fmla="*/ 653143 w 5130140"/>
              <a:gd name="connsiteY0" fmla="*/ 0 h 3408218"/>
              <a:gd name="connsiteX1" fmla="*/ 665018 w 5130140"/>
              <a:gd name="connsiteY1" fmla="*/ 285008 h 3408218"/>
              <a:gd name="connsiteX2" fmla="*/ 676893 w 5130140"/>
              <a:gd name="connsiteY2" fmla="*/ 380010 h 3408218"/>
              <a:gd name="connsiteX3" fmla="*/ 748145 w 5130140"/>
              <a:gd name="connsiteY3" fmla="*/ 498764 h 3408218"/>
              <a:gd name="connsiteX4" fmla="*/ 807522 w 5130140"/>
              <a:gd name="connsiteY4" fmla="*/ 581891 h 3408218"/>
              <a:gd name="connsiteX5" fmla="*/ 866899 w 5130140"/>
              <a:gd name="connsiteY5" fmla="*/ 629392 h 3408218"/>
              <a:gd name="connsiteX6" fmla="*/ 938151 w 5130140"/>
              <a:gd name="connsiteY6" fmla="*/ 712520 h 3408218"/>
              <a:gd name="connsiteX7" fmla="*/ 997527 w 5130140"/>
              <a:gd name="connsiteY7" fmla="*/ 748145 h 3408218"/>
              <a:gd name="connsiteX8" fmla="*/ 1080655 w 5130140"/>
              <a:gd name="connsiteY8" fmla="*/ 795647 h 3408218"/>
              <a:gd name="connsiteX9" fmla="*/ 1282535 w 5130140"/>
              <a:gd name="connsiteY9" fmla="*/ 902525 h 3408218"/>
              <a:gd name="connsiteX10" fmla="*/ 1365662 w 5130140"/>
              <a:gd name="connsiteY10" fmla="*/ 938151 h 3408218"/>
              <a:gd name="connsiteX11" fmla="*/ 1472540 w 5130140"/>
              <a:gd name="connsiteY11" fmla="*/ 961901 h 3408218"/>
              <a:gd name="connsiteX12" fmla="*/ 1638795 w 5130140"/>
              <a:gd name="connsiteY12" fmla="*/ 1021278 h 3408218"/>
              <a:gd name="connsiteX13" fmla="*/ 1733797 w 5130140"/>
              <a:gd name="connsiteY13" fmla="*/ 1033153 h 3408218"/>
              <a:gd name="connsiteX14" fmla="*/ 1793174 w 5130140"/>
              <a:gd name="connsiteY14" fmla="*/ 1045029 h 3408218"/>
              <a:gd name="connsiteX15" fmla="*/ 1935678 w 5130140"/>
              <a:gd name="connsiteY15" fmla="*/ 1068779 h 3408218"/>
              <a:gd name="connsiteX16" fmla="*/ 1983179 w 5130140"/>
              <a:gd name="connsiteY16" fmla="*/ 1080655 h 3408218"/>
              <a:gd name="connsiteX17" fmla="*/ 2137558 w 5130140"/>
              <a:gd name="connsiteY17" fmla="*/ 1104405 h 3408218"/>
              <a:gd name="connsiteX18" fmla="*/ 2422566 w 5130140"/>
              <a:gd name="connsiteY18" fmla="*/ 1163782 h 3408218"/>
              <a:gd name="connsiteX19" fmla="*/ 2529444 w 5130140"/>
              <a:gd name="connsiteY19" fmla="*/ 1187532 h 3408218"/>
              <a:gd name="connsiteX20" fmla="*/ 2624447 w 5130140"/>
              <a:gd name="connsiteY20" fmla="*/ 1223158 h 3408218"/>
              <a:gd name="connsiteX21" fmla="*/ 2743200 w 5130140"/>
              <a:gd name="connsiteY21" fmla="*/ 1235034 h 3408218"/>
              <a:gd name="connsiteX22" fmla="*/ 3075709 w 5130140"/>
              <a:gd name="connsiteY22" fmla="*/ 1258784 h 3408218"/>
              <a:gd name="connsiteX23" fmla="*/ 3313216 w 5130140"/>
              <a:gd name="connsiteY23" fmla="*/ 1306286 h 3408218"/>
              <a:gd name="connsiteX24" fmla="*/ 3503221 w 5130140"/>
              <a:gd name="connsiteY24" fmla="*/ 1330036 h 3408218"/>
              <a:gd name="connsiteX25" fmla="*/ 3740727 w 5130140"/>
              <a:gd name="connsiteY25" fmla="*/ 1389413 h 3408218"/>
              <a:gd name="connsiteX26" fmla="*/ 4073236 w 5130140"/>
              <a:gd name="connsiteY26" fmla="*/ 1460665 h 3408218"/>
              <a:gd name="connsiteX27" fmla="*/ 4263242 w 5130140"/>
              <a:gd name="connsiteY27" fmla="*/ 1496291 h 3408218"/>
              <a:gd name="connsiteX28" fmla="*/ 4405745 w 5130140"/>
              <a:gd name="connsiteY28" fmla="*/ 1520042 h 3408218"/>
              <a:gd name="connsiteX29" fmla="*/ 4643252 w 5130140"/>
              <a:gd name="connsiteY29" fmla="*/ 1579418 h 3408218"/>
              <a:gd name="connsiteX30" fmla="*/ 4726379 w 5130140"/>
              <a:gd name="connsiteY30" fmla="*/ 1591294 h 3408218"/>
              <a:gd name="connsiteX31" fmla="*/ 4821382 w 5130140"/>
              <a:gd name="connsiteY31" fmla="*/ 1615044 h 3408218"/>
              <a:gd name="connsiteX32" fmla="*/ 4857008 w 5130140"/>
              <a:gd name="connsiteY32" fmla="*/ 1638795 h 3408218"/>
              <a:gd name="connsiteX33" fmla="*/ 4892634 w 5130140"/>
              <a:gd name="connsiteY33" fmla="*/ 1650670 h 3408218"/>
              <a:gd name="connsiteX34" fmla="*/ 4963886 w 5130140"/>
              <a:gd name="connsiteY34" fmla="*/ 1686296 h 3408218"/>
              <a:gd name="connsiteX35" fmla="*/ 5011387 w 5130140"/>
              <a:gd name="connsiteY35" fmla="*/ 1721922 h 3408218"/>
              <a:gd name="connsiteX36" fmla="*/ 5047013 w 5130140"/>
              <a:gd name="connsiteY36" fmla="*/ 1745673 h 3408218"/>
              <a:gd name="connsiteX37" fmla="*/ 5070764 w 5130140"/>
              <a:gd name="connsiteY37" fmla="*/ 1781299 h 3408218"/>
              <a:gd name="connsiteX38" fmla="*/ 5082639 w 5130140"/>
              <a:gd name="connsiteY38" fmla="*/ 1828800 h 3408218"/>
              <a:gd name="connsiteX39" fmla="*/ 5106390 w 5130140"/>
              <a:gd name="connsiteY39" fmla="*/ 1876301 h 3408218"/>
              <a:gd name="connsiteX40" fmla="*/ 5130140 w 5130140"/>
              <a:gd name="connsiteY40" fmla="*/ 2018805 h 3408218"/>
              <a:gd name="connsiteX41" fmla="*/ 5118265 w 5130140"/>
              <a:gd name="connsiteY41" fmla="*/ 2291938 h 3408218"/>
              <a:gd name="connsiteX42" fmla="*/ 5106390 w 5130140"/>
              <a:gd name="connsiteY42" fmla="*/ 2327564 h 3408218"/>
              <a:gd name="connsiteX43" fmla="*/ 5082639 w 5130140"/>
              <a:gd name="connsiteY43" fmla="*/ 2386940 h 3408218"/>
              <a:gd name="connsiteX44" fmla="*/ 5047013 w 5130140"/>
              <a:gd name="connsiteY44" fmla="*/ 2410691 h 3408218"/>
              <a:gd name="connsiteX45" fmla="*/ 5023262 w 5130140"/>
              <a:gd name="connsiteY45" fmla="*/ 2446317 h 3408218"/>
              <a:gd name="connsiteX46" fmla="*/ 4963886 w 5130140"/>
              <a:gd name="connsiteY46" fmla="*/ 2458192 h 3408218"/>
              <a:gd name="connsiteX47" fmla="*/ 4607626 w 5130140"/>
              <a:gd name="connsiteY47" fmla="*/ 2470068 h 3408218"/>
              <a:gd name="connsiteX48" fmla="*/ 4453247 w 5130140"/>
              <a:gd name="connsiteY48" fmla="*/ 2481943 h 3408218"/>
              <a:gd name="connsiteX49" fmla="*/ 4298867 w 5130140"/>
              <a:gd name="connsiteY49" fmla="*/ 2505694 h 3408218"/>
              <a:gd name="connsiteX50" fmla="*/ 4096987 w 5130140"/>
              <a:gd name="connsiteY50" fmla="*/ 2493818 h 3408218"/>
              <a:gd name="connsiteX51" fmla="*/ 2280062 w 5130140"/>
              <a:gd name="connsiteY51" fmla="*/ 2517569 h 3408218"/>
              <a:gd name="connsiteX52" fmla="*/ 2185060 w 5130140"/>
              <a:gd name="connsiteY52" fmla="*/ 2541320 h 3408218"/>
              <a:gd name="connsiteX53" fmla="*/ 2066306 w 5130140"/>
              <a:gd name="connsiteY53" fmla="*/ 2565070 h 3408218"/>
              <a:gd name="connsiteX54" fmla="*/ 1626919 w 5130140"/>
              <a:gd name="connsiteY54" fmla="*/ 2576945 h 3408218"/>
              <a:gd name="connsiteX55" fmla="*/ 1484416 w 5130140"/>
              <a:gd name="connsiteY55" fmla="*/ 2600696 h 3408218"/>
              <a:gd name="connsiteX56" fmla="*/ 1377538 w 5130140"/>
              <a:gd name="connsiteY56" fmla="*/ 2624447 h 3408218"/>
              <a:gd name="connsiteX57" fmla="*/ 1246909 w 5130140"/>
              <a:gd name="connsiteY57" fmla="*/ 2648197 h 3408218"/>
              <a:gd name="connsiteX58" fmla="*/ 1104405 w 5130140"/>
              <a:gd name="connsiteY58" fmla="*/ 2683823 h 3408218"/>
              <a:gd name="connsiteX59" fmla="*/ 973777 w 5130140"/>
              <a:gd name="connsiteY59" fmla="*/ 2707574 h 3408218"/>
              <a:gd name="connsiteX60" fmla="*/ 760021 w 5130140"/>
              <a:gd name="connsiteY60" fmla="*/ 2743200 h 3408218"/>
              <a:gd name="connsiteX61" fmla="*/ 688769 w 5130140"/>
              <a:gd name="connsiteY61" fmla="*/ 2766951 h 3408218"/>
              <a:gd name="connsiteX62" fmla="*/ 581891 w 5130140"/>
              <a:gd name="connsiteY62" fmla="*/ 2790701 h 3408218"/>
              <a:gd name="connsiteX63" fmla="*/ 534390 w 5130140"/>
              <a:gd name="connsiteY63" fmla="*/ 2802577 h 3408218"/>
              <a:gd name="connsiteX64" fmla="*/ 522514 w 5130140"/>
              <a:gd name="connsiteY64" fmla="*/ 2838203 h 3408218"/>
              <a:gd name="connsiteX65" fmla="*/ 486888 w 5130140"/>
              <a:gd name="connsiteY65" fmla="*/ 2861953 h 3408218"/>
              <a:gd name="connsiteX66" fmla="*/ 403761 w 5130140"/>
              <a:gd name="connsiteY66" fmla="*/ 2933205 h 3408218"/>
              <a:gd name="connsiteX67" fmla="*/ 368135 w 5130140"/>
              <a:gd name="connsiteY67" fmla="*/ 2945081 h 3408218"/>
              <a:gd name="connsiteX68" fmla="*/ 237506 w 5130140"/>
              <a:gd name="connsiteY68" fmla="*/ 3004457 h 3408218"/>
              <a:gd name="connsiteX69" fmla="*/ 130629 w 5130140"/>
              <a:gd name="connsiteY69" fmla="*/ 3087584 h 3408218"/>
              <a:gd name="connsiteX70" fmla="*/ 106878 w 5130140"/>
              <a:gd name="connsiteY70" fmla="*/ 3123210 h 3408218"/>
              <a:gd name="connsiteX71" fmla="*/ 95003 w 5130140"/>
              <a:gd name="connsiteY71" fmla="*/ 3158836 h 3408218"/>
              <a:gd name="connsiteX72" fmla="*/ 47501 w 5130140"/>
              <a:gd name="connsiteY72" fmla="*/ 3230088 h 3408218"/>
              <a:gd name="connsiteX73" fmla="*/ 11875 w 5130140"/>
              <a:gd name="connsiteY73" fmla="*/ 3336966 h 3408218"/>
              <a:gd name="connsiteX74" fmla="*/ 0 w 5130140"/>
              <a:gd name="connsiteY74" fmla="*/ 3372592 h 3408218"/>
              <a:gd name="connsiteX75" fmla="*/ 0 w 5130140"/>
              <a:gd name="connsiteY75" fmla="*/ 3408218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130140" h="3408218">
                <a:moveTo>
                  <a:pt x="653143" y="0"/>
                </a:moveTo>
                <a:cubicBezTo>
                  <a:pt x="657101" y="95003"/>
                  <a:pt x="659087" y="190108"/>
                  <a:pt x="665018" y="285008"/>
                </a:cubicBezTo>
                <a:cubicBezTo>
                  <a:pt x="667009" y="316860"/>
                  <a:pt x="669153" y="349049"/>
                  <a:pt x="676893" y="380010"/>
                </a:cubicBezTo>
                <a:cubicBezTo>
                  <a:pt x="684196" y="409223"/>
                  <a:pt x="737929" y="483439"/>
                  <a:pt x="748145" y="498764"/>
                </a:cubicBezTo>
                <a:cubicBezTo>
                  <a:pt x="761630" y="518991"/>
                  <a:pt x="792794" y="567163"/>
                  <a:pt x="807522" y="581891"/>
                </a:cubicBezTo>
                <a:cubicBezTo>
                  <a:pt x="825445" y="599814"/>
                  <a:pt x="848976" y="611469"/>
                  <a:pt x="866899" y="629392"/>
                </a:cubicBezTo>
                <a:cubicBezTo>
                  <a:pt x="947752" y="710245"/>
                  <a:pt x="810452" y="613199"/>
                  <a:pt x="938151" y="712520"/>
                </a:cubicBezTo>
                <a:cubicBezTo>
                  <a:pt x="956370" y="726690"/>
                  <a:pt x="977954" y="735912"/>
                  <a:pt x="997527" y="748145"/>
                </a:cubicBezTo>
                <a:cubicBezTo>
                  <a:pt x="1116984" y="822805"/>
                  <a:pt x="934677" y="714548"/>
                  <a:pt x="1080655" y="795647"/>
                </a:cubicBezTo>
                <a:cubicBezTo>
                  <a:pt x="1182411" y="852178"/>
                  <a:pt x="1126658" y="835720"/>
                  <a:pt x="1282535" y="902525"/>
                </a:cubicBezTo>
                <a:cubicBezTo>
                  <a:pt x="1310244" y="914400"/>
                  <a:pt x="1336888" y="929159"/>
                  <a:pt x="1365662" y="938151"/>
                </a:cubicBezTo>
                <a:cubicBezTo>
                  <a:pt x="1400496" y="949036"/>
                  <a:pt x="1437706" y="951016"/>
                  <a:pt x="1472540" y="961901"/>
                </a:cubicBezTo>
                <a:cubicBezTo>
                  <a:pt x="1605895" y="1003574"/>
                  <a:pt x="1503986" y="994316"/>
                  <a:pt x="1638795" y="1021278"/>
                </a:cubicBezTo>
                <a:cubicBezTo>
                  <a:pt x="1670089" y="1027537"/>
                  <a:pt x="1702254" y="1028300"/>
                  <a:pt x="1733797" y="1033153"/>
                </a:cubicBezTo>
                <a:cubicBezTo>
                  <a:pt x="1753747" y="1036222"/>
                  <a:pt x="1773297" y="1041521"/>
                  <a:pt x="1793174" y="1045029"/>
                </a:cubicBezTo>
                <a:cubicBezTo>
                  <a:pt x="1840598" y="1053398"/>
                  <a:pt x="1888959" y="1057099"/>
                  <a:pt x="1935678" y="1068779"/>
                </a:cubicBezTo>
                <a:cubicBezTo>
                  <a:pt x="1951512" y="1072738"/>
                  <a:pt x="1967175" y="1077454"/>
                  <a:pt x="1983179" y="1080655"/>
                </a:cubicBezTo>
                <a:cubicBezTo>
                  <a:pt x="2024364" y="1088892"/>
                  <a:pt x="2097642" y="1098703"/>
                  <a:pt x="2137558" y="1104405"/>
                </a:cubicBezTo>
                <a:cubicBezTo>
                  <a:pt x="2342064" y="1162836"/>
                  <a:pt x="2246463" y="1146172"/>
                  <a:pt x="2422566" y="1163782"/>
                </a:cubicBezTo>
                <a:cubicBezTo>
                  <a:pt x="2458192" y="1171699"/>
                  <a:pt x="2494432" y="1177234"/>
                  <a:pt x="2529444" y="1187532"/>
                </a:cubicBezTo>
                <a:cubicBezTo>
                  <a:pt x="2561891" y="1197075"/>
                  <a:pt x="2591431" y="1215821"/>
                  <a:pt x="2624447" y="1223158"/>
                </a:cubicBezTo>
                <a:cubicBezTo>
                  <a:pt x="2663281" y="1231788"/>
                  <a:pt x="2703662" y="1230641"/>
                  <a:pt x="2743200" y="1235034"/>
                </a:cubicBezTo>
                <a:cubicBezTo>
                  <a:pt x="2956309" y="1258713"/>
                  <a:pt x="2708343" y="1240416"/>
                  <a:pt x="3075709" y="1258784"/>
                </a:cubicBezTo>
                <a:lnTo>
                  <a:pt x="3313216" y="1306286"/>
                </a:lnTo>
                <a:cubicBezTo>
                  <a:pt x="3431828" y="1323230"/>
                  <a:pt x="3368524" y="1315070"/>
                  <a:pt x="3503221" y="1330036"/>
                </a:cubicBezTo>
                <a:cubicBezTo>
                  <a:pt x="3677935" y="1388274"/>
                  <a:pt x="3542686" y="1348789"/>
                  <a:pt x="3740727" y="1389413"/>
                </a:cubicBezTo>
                <a:cubicBezTo>
                  <a:pt x="3851767" y="1412191"/>
                  <a:pt x="3961825" y="1439776"/>
                  <a:pt x="4073236" y="1460665"/>
                </a:cubicBezTo>
                <a:lnTo>
                  <a:pt x="4263242" y="1496291"/>
                </a:lnTo>
                <a:cubicBezTo>
                  <a:pt x="4310648" y="1504756"/>
                  <a:pt x="4358688" y="1509812"/>
                  <a:pt x="4405745" y="1520042"/>
                </a:cubicBezTo>
                <a:cubicBezTo>
                  <a:pt x="4661781" y="1575703"/>
                  <a:pt x="4419381" y="1537442"/>
                  <a:pt x="4643252" y="1579418"/>
                </a:cubicBezTo>
                <a:cubicBezTo>
                  <a:pt x="4670763" y="1584576"/>
                  <a:pt x="4698932" y="1585805"/>
                  <a:pt x="4726379" y="1591294"/>
                </a:cubicBezTo>
                <a:cubicBezTo>
                  <a:pt x="4758387" y="1597696"/>
                  <a:pt x="4821382" y="1615044"/>
                  <a:pt x="4821382" y="1615044"/>
                </a:cubicBezTo>
                <a:cubicBezTo>
                  <a:pt x="4833257" y="1622961"/>
                  <a:pt x="4844242" y="1632412"/>
                  <a:pt x="4857008" y="1638795"/>
                </a:cubicBezTo>
                <a:cubicBezTo>
                  <a:pt x="4868204" y="1644393"/>
                  <a:pt x="4881195" y="1645586"/>
                  <a:pt x="4892634" y="1650670"/>
                </a:cubicBezTo>
                <a:cubicBezTo>
                  <a:pt x="4916899" y="1661455"/>
                  <a:pt x="4941116" y="1672634"/>
                  <a:pt x="4963886" y="1686296"/>
                </a:cubicBezTo>
                <a:cubicBezTo>
                  <a:pt x="4980858" y="1696479"/>
                  <a:pt x="4995282" y="1710418"/>
                  <a:pt x="5011387" y="1721922"/>
                </a:cubicBezTo>
                <a:cubicBezTo>
                  <a:pt x="5023001" y="1730218"/>
                  <a:pt x="5035138" y="1737756"/>
                  <a:pt x="5047013" y="1745673"/>
                </a:cubicBezTo>
                <a:cubicBezTo>
                  <a:pt x="5054930" y="1757548"/>
                  <a:pt x="5065142" y="1768181"/>
                  <a:pt x="5070764" y="1781299"/>
                </a:cubicBezTo>
                <a:cubicBezTo>
                  <a:pt x="5077193" y="1796300"/>
                  <a:pt x="5076908" y="1813518"/>
                  <a:pt x="5082639" y="1828800"/>
                </a:cubicBezTo>
                <a:cubicBezTo>
                  <a:pt x="5088855" y="1845375"/>
                  <a:pt x="5098473" y="1860467"/>
                  <a:pt x="5106390" y="1876301"/>
                </a:cubicBezTo>
                <a:cubicBezTo>
                  <a:pt x="5113133" y="1910015"/>
                  <a:pt x="5130140" y="1989346"/>
                  <a:pt x="5130140" y="2018805"/>
                </a:cubicBezTo>
                <a:cubicBezTo>
                  <a:pt x="5130140" y="2109935"/>
                  <a:pt x="5125254" y="2201076"/>
                  <a:pt x="5118265" y="2291938"/>
                </a:cubicBezTo>
                <a:cubicBezTo>
                  <a:pt x="5117305" y="2304419"/>
                  <a:pt x="5110785" y="2315843"/>
                  <a:pt x="5106390" y="2327564"/>
                </a:cubicBezTo>
                <a:cubicBezTo>
                  <a:pt x="5098905" y="2347523"/>
                  <a:pt x="5095029" y="2369594"/>
                  <a:pt x="5082639" y="2386940"/>
                </a:cubicBezTo>
                <a:cubicBezTo>
                  <a:pt x="5074343" y="2398554"/>
                  <a:pt x="5058888" y="2402774"/>
                  <a:pt x="5047013" y="2410691"/>
                </a:cubicBezTo>
                <a:cubicBezTo>
                  <a:pt x="5039096" y="2422566"/>
                  <a:pt x="5035654" y="2439236"/>
                  <a:pt x="5023262" y="2446317"/>
                </a:cubicBezTo>
                <a:cubicBezTo>
                  <a:pt x="5005737" y="2456331"/>
                  <a:pt x="4984037" y="2457040"/>
                  <a:pt x="4963886" y="2458192"/>
                </a:cubicBezTo>
                <a:cubicBezTo>
                  <a:pt x="4845260" y="2464971"/>
                  <a:pt x="4726379" y="2466109"/>
                  <a:pt x="4607626" y="2470068"/>
                </a:cubicBezTo>
                <a:cubicBezTo>
                  <a:pt x="4556166" y="2474026"/>
                  <a:pt x="4504603" y="2476808"/>
                  <a:pt x="4453247" y="2481943"/>
                </a:cubicBezTo>
                <a:cubicBezTo>
                  <a:pt x="4415029" y="2485765"/>
                  <a:pt x="4338591" y="2499073"/>
                  <a:pt x="4298867" y="2505694"/>
                </a:cubicBezTo>
                <a:cubicBezTo>
                  <a:pt x="4231574" y="2501735"/>
                  <a:pt x="4164397" y="2493818"/>
                  <a:pt x="4096987" y="2493818"/>
                </a:cubicBezTo>
                <a:cubicBezTo>
                  <a:pt x="2583299" y="2493818"/>
                  <a:pt x="2983151" y="2470698"/>
                  <a:pt x="2280062" y="2517569"/>
                </a:cubicBezTo>
                <a:cubicBezTo>
                  <a:pt x="2216404" y="2538788"/>
                  <a:pt x="2271036" y="2522214"/>
                  <a:pt x="2185060" y="2541320"/>
                </a:cubicBezTo>
                <a:cubicBezTo>
                  <a:pt x="2143489" y="2550558"/>
                  <a:pt x="2110446" y="2563017"/>
                  <a:pt x="2066306" y="2565070"/>
                </a:cubicBezTo>
                <a:cubicBezTo>
                  <a:pt x="1919948" y="2571877"/>
                  <a:pt x="1773381" y="2572987"/>
                  <a:pt x="1626919" y="2576945"/>
                </a:cubicBezTo>
                <a:cubicBezTo>
                  <a:pt x="1508656" y="2606513"/>
                  <a:pt x="1673440" y="2567339"/>
                  <a:pt x="1484416" y="2600696"/>
                </a:cubicBezTo>
                <a:cubicBezTo>
                  <a:pt x="1448476" y="2607038"/>
                  <a:pt x="1413324" y="2617290"/>
                  <a:pt x="1377538" y="2624447"/>
                </a:cubicBezTo>
                <a:cubicBezTo>
                  <a:pt x="1334141" y="2633126"/>
                  <a:pt x="1290156" y="2638796"/>
                  <a:pt x="1246909" y="2648197"/>
                </a:cubicBezTo>
                <a:cubicBezTo>
                  <a:pt x="1199063" y="2658598"/>
                  <a:pt x="1152251" y="2673422"/>
                  <a:pt x="1104405" y="2683823"/>
                </a:cubicBezTo>
                <a:cubicBezTo>
                  <a:pt x="1061159" y="2693224"/>
                  <a:pt x="1017174" y="2698894"/>
                  <a:pt x="973777" y="2707574"/>
                </a:cubicBezTo>
                <a:cubicBezTo>
                  <a:pt x="796443" y="2743041"/>
                  <a:pt x="938004" y="2723425"/>
                  <a:pt x="760021" y="2743200"/>
                </a:cubicBezTo>
                <a:cubicBezTo>
                  <a:pt x="736270" y="2751117"/>
                  <a:pt x="712749" y="2759757"/>
                  <a:pt x="688769" y="2766951"/>
                </a:cubicBezTo>
                <a:cubicBezTo>
                  <a:pt x="647398" y="2779362"/>
                  <a:pt x="625473" y="2781016"/>
                  <a:pt x="581891" y="2790701"/>
                </a:cubicBezTo>
                <a:cubicBezTo>
                  <a:pt x="565959" y="2794242"/>
                  <a:pt x="550224" y="2798618"/>
                  <a:pt x="534390" y="2802577"/>
                </a:cubicBezTo>
                <a:cubicBezTo>
                  <a:pt x="530431" y="2814452"/>
                  <a:pt x="530334" y="2828428"/>
                  <a:pt x="522514" y="2838203"/>
                </a:cubicBezTo>
                <a:cubicBezTo>
                  <a:pt x="513598" y="2849348"/>
                  <a:pt x="497852" y="2852816"/>
                  <a:pt x="486888" y="2861953"/>
                </a:cubicBezTo>
                <a:cubicBezTo>
                  <a:pt x="440942" y="2900241"/>
                  <a:pt x="460367" y="2900858"/>
                  <a:pt x="403761" y="2933205"/>
                </a:cubicBezTo>
                <a:cubicBezTo>
                  <a:pt x="392893" y="2939416"/>
                  <a:pt x="379077" y="2939002"/>
                  <a:pt x="368135" y="2945081"/>
                </a:cubicBezTo>
                <a:cubicBezTo>
                  <a:pt x="252577" y="3009280"/>
                  <a:pt x="344327" y="2983093"/>
                  <a:pt x="237506" y="3004457"/>
                </a:cubicBezTo>
                <a:cubicBezTo>
                  <a:pt x="187853" y="3037560"/>
                  <a:pt x="165510" y="3045726"/>
                  <a:pt x="130629" y="3087584"/>
                </a:cubicBezTo>
                <a:cubicBezTo>
                  <a:pt x="121492" y="3098548"/>
                  <a:pt x="114795" y="3111335"/>
                  <a:pt x="106878" y="3123210"/>
                </a:cubicBezTo>
                <a:cubicBezTo>
                  <a:pt x="102920" y="3135085"/>
                  <a:pt x="101082" y="3147894"/>
                  <a:pt x="95003" y="3158836"/>
                </a:cubicBezTo>
                <a:cubicBezTo>
                  <a:pt x="81140" y="3183789"/>
                  <a:pt x="47501" y="3230088"/>
                  <a:pt x="47501" y="3230088"/>
                </a:cubicBezTo>
                <a:lnTo>
                  <a:pt x="11875" y="3336966"/>
                </a:lnTo>
                <a:cubicBezTo>
                  <a:pt x="7917" y="3348841"/>
                  <a:pt x="0" y="3360074"/>
                  <a:pt x="0" y="3372592"/>
                </a:cubicBezTo>
                <a:lnTo>
                  <a:pt x="0" y="340821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827223" y="1793174"/>
            <a:ext cx="5297972" cy="3360717"/>
          </a:xfrm>
          <a:custGeom>
            <a:avLst/>
            <a:gdLst>
              <a:gd name="connsiteX0" fmla="*/ 5297972 w 5297972"/>
              <a:gd name="connsiteY0" fmla="*/ 0 h 3360717"/>
              <a:gd name="connsiteX1" fmla="*/ 5262346 w 5297972"/>
              <a:gd name="connsiteY1" fmla="*/ 11875 h 3360717"/>
              <a:gd name="connsiteX2" fmla="*/ 5143593 w 5297972"/>
              <a:gd name="connsiteY2" fmla="*/ 118753 h 3360717"/>
              <a:gd name="connsiteX3" fmla="*/ 5096091 w 5297972"/>
              <a:gd name="connsiteY3" fmla="*/ 142504 h 3360717"/>
              <a:gd name="connsiteX4" fmla="*/ 5048590 w 5297972"/>
              <a:gd name="connsiteY4" fmla="*/ 178130 h 3360717"/>
              <a:gd name="connsiteX5" fmla="*/ 4906086 w 5297972"/>
              <a:gd name="connsiteY5" fmla="*/ 225631 h 3360717"/>
              <a:gd name="connsiteX6" fmla="*/ 4775458 w 5297972"/>
              <a:gd name="connsiteY6" fmla="*/ 273132 h 3360717"/>
              <a:gd name="connsiteX7" fmla="*/ 4692330 w 5297972"/>
              <a:gd name="connsiteY7" fmla="*/ 285008 h 3360717"/>
              <a:gd name="connsiteX8" fmla="*/ 4609203 w 5297972"/>
              <a:gd name="connsiteY8" fmla="*/ 308758 h 3360717"/>
              <a:gd name="connsiteX9" fmla="*/ 4454824 w 5297972"/>
              <a:gd name="connsiteY9" fmla="*/ 332509 h 3360717"/>
              <a:gd name="connsiteX10" fmla="*/ 4371696 w 5297972"/>
              <a:gd name="connsiteY10" fmla="*/ 356260 h 3360717"/>
              <a:gd name="connsiteX11" fmla="*/ 4300445 w 5297972"/>
              <a:gd name="connsiteY11" fmla="*/ 380010 h 3360717"/>
              <a:gd name="connsiteX12" fmla="*/ 4134190 w 5297972"/>
              <a:gd name="connsiteY12" fmla="*/ 403761 h 3360717"/>
              <a:gd name="connsiteX13" fmla="*/ 3932309 w 5297972"/>
              <a:gd name="connsiteY13" fmla="*/ 439387 h 3360717"/>
              <a:gd name="connsiteX14" fmla="*/ 3029785 w 5297972"/>
              <a:gd name="connsiteY14" fmla="*/ 451262 h 3360717"/>
              <a:gd name="connsiteX15" fmla="*/ 2816029 w 5297972"/>
              <a:gd name="connsiteY15" fmla="*/ 498764 h 3360717"/>
              <a:gd name="connsiteX16" fmla="*/ 2697276 w 5297972"/>
              <a:gd name="connsiteY16" fmla="*/ 510639 h 3360717"/>
              <a:gd name="connsiteX17" fmla="*/ 2590398 w 5297972"/>
              <a:gd name="connsiteY17" fmla="*/ 546265 h 3360717"/>
              <a:gd name="connsiteX18" fmla="*/ 2364767 w 5297972"/>
              <a:gd name="connsiteY18" fmla="*/ 581891 h 3360717"/>
              <a:gd name="connsiteX19" fmla="*/ 2198512 w 5297972"/>
              <a:gd name="connsiteY19" fmla="*/ 629392 h 3360717"/>
              <a:gd name="connsiteX20" fmla="*/ 2127260 w 5297972"/>
              <a:gd name="connsiteY20" fmla="*/ 641268 h 3360717"/>
              <a:gd name="connsiteX21" fmla="*/ 1925380 w 5297972"/>
              <a:gd name="connsiteY21" fmla="*/ 676894 h 3360717"/>
              <a:gd name="connsiteX22" fmla="*/ 1842252 w 5297972"/>
              <a:gd name="connsiteY22" fmla="*/ 688769 h 3360717"/>
              <a:gd name="connsiteX23" fmla="*/ 1747250 w 5297972"/>
              <a:gd name="connsiteY23" fmla="*/ 712520 h 3360717"/>
              <a:gd name="connsiteX24" fmla="*/ 1497868 w 5297972"/>
              <a:gd name="connsiteY24" fmla="*/ 760021 h 3360717"/>
              <a:gd name="connsiteX25" fmla="*/ 1367239 w 5297972"/>
              <a:gd name="connsiteY25" fmla="*/ 783771 h 3360717"/>
              <a:gd name="connsiteX26" fmla="*/ 939728 w 5297972"/>
              <a:gd name="connsiteY26" fmla="*/ 866899 h 3360717"/>
              <a:gd name="connsiteX27" fmla="*/ 725972 w 5297972"/>
              <a:gd name="connsiteY27" fmla="*/ 902525 h 3360717"/>
              <a:gd name="connsiteX28" fmla="*/ 654720 w 5297972"/>
              <a:gd name="connsiteY28" fmla="*/ 926275 h 3360717"/>
              <a:gd name="connsiteX29" fmla="*/ 583468 w 5297972"/>
              <a:gd name="connsiteY29" fmla="*/ 938151 h 3360717"/>
              <a:gd name="connsiteX30" fmla="*/ 524091 w 5297972"/>
              <a:gd name="connsiteY30" fmla="*/ 950026 h 3360717"/>
              <a:gd name="connsiteX31" fmla="*/ 488465 w 5297972"/>
              <a:gd name="connsiteY31" fmla="*/ 961901 h 3360717"/>
              <a:gd name="connsiteX32" fmla="*/ 429089 w 5297972"/>
              <a:gd name="connsiteY32" fmla="*/ 973777 h 3360717"/>
              <a:gd name="connsiteX33" fmla="*/ 381587 w 5297972"/>
              <a:gd name="connsiteY33" fmla="*/ 985652 h 3360717"/>
              <a:gd name="connsiteX34" fmla="*/ 298460 w 5297972"/>
              <a:gd name="connsiteY34" fmla="*/ 1021278 h 3360717"/>
              <a:gd name="connsiteX35" fmla="*/ 203458 w 5297972"/>
              <a:gd name="connsiteY35" fmla="*/ 1068779 h 3360717"/>
              <a:gd name="connsiteX36" fmla="*/ 155956 w 5297972"/>
              <a:gd name="connsiteY36" fmla="*/ 1092530 h 3360717"/>
              <a:gd name="connsiteX37" fmla="*/ 72829 w 5297972"/>
              <a:gd name="connsiteY37" fmla="*/ 1116281 h 3360717"/>
              <a:gd name="connsiteX38" fmla="*/ 1577 w 5297972"/>
              <a:gd name="connsiteY38" fmla="*/ 1175657 h 3360717"/>
              <a:gd name="connsiteX39" fmla="*/ 84704 w 5297972"/>
              <a:gd name="connsiteY39" fmla="*/ 1294410 h 3360717"/>
              <a:gd name="connsiteX40" fmla="*/ 120330 w 5297972"/>
              <a:gd name="connsiteY40" fmla="*/ 1318161 h 3360717"/>
              <a:gd name="connsiteX41" fmla="*/ 215333 w 5297972"/>
              <a:gd name="connsiteY41" fmla="*/ 1389413 h 3360717"/>
              <a:gd name="connsiteX42" fmla="*/ 262834 w 5297972"/>
              <a:gd name="connsiteY42" fmla="*/ 1401288 h 3360717"/>
              <a:gd name="connsiteX43" fmla="*/ 369712 w 5297972"/>
              <a:gd name="connsiteY43" fmla="*/ 1425039 h 3360717"/>
              <a:gd name="connsiteX44" fmla="*/ 440964 w 5297972"/>
              <a:gd name="connsiteY44" fmla="*/ 1448790 h 3360717"/>
              <a:gd name="connsiteX45" fmla="*/ 476590 w 5297972"/>
              <a:gd name="connsiteY45" fmla="*/ 1460665 h 3360717"/>
              <a:gd name="connsiteX46" fmla="*/ 571593 w 5297972"/>
              <a:gd name="connsiteY46" fmla="*/ 1472540 h 3360717"/>
              <a:gd name="connsiteX47" fmla="*/ 678471 w 5297972"/>
              <a:gd name="connsiteY47" fmla="*/ 1496291 h 3360717"/>
              <a:gd name="connsiteX48" fmla="*/ 725972 w 5297972"/>
              <a:gd name="connsiteY48" fmla="*/ 1508166 h 3360717"/>
              <a:gd name="connsiteX49" fmla="*/ 868476 w 5297972"/>
              <a:gd name="connsiteY49" fmla="*/ 1531917 h 3360717"/>
              <a:gd name="connsiteX50" fmla="*/ 987229 w 5297972"/>
              <a:gd name="connsiteY50" fmla="*/ 1555668 h 3360717"/>
              <a:gd name="connsiteX51" fmla="*/ 1082232 w 5297972"/>
              <a:gd name="connsiteY51" fmla="*/ 1579418 h 3360717"/>
              <a:gd name="connsiteX52" fmla="*/ 1117858 w 5297972"/>
              <a:gd name="connsiteY52" fmla="*/ 1603169 h 3360717"/>
              <a:gd name="connsiteX53" fmla="*/ 1153483 w 5297972"/>
              <a:gd name="connsiteY53" fmla="*/ 1615044 h 3360717"/>
              <a:gd name="connsiteX54" fmla="*/ 1272237 w 5297972"/>
              <a:gd name="connsiteY54" fmla="*/ 1686296 h 3360717"/>
              <a:gd name="connsiteX55" fmla="*/ 1379115 w 5297972"/>
              <a:gd name="connsiteY55" fmla="*/ 1805049 h 3360717"/>
              <a:gd name="connsiteX56" fmla="*/ 1414741 w 5297972"/>
              <a:gd name="connsiteY56" fmla="*/ 1840675 h 3360717"/>
              <a:gd name="connsiteX57" fmla="*/ 1450367 w 5297972"/>
              <a:gd name="connsiteY57" fmla="*/ 1888177 h 3360717"/>
              <a:gd name="connsiteX58" fmla="*/ 1485993 w 5297972"/>
              <a:gd name="connsiteY58" fmla="*/ 1923803 h 3360717"/>
              <a:gd name="connsiteX59" fmla="*/ 1509743 w 5297972"/>
              <a:gd name="connsiteY59" fmla="*/ 1959429 h 3360717"/>
              <a:gd name="connsiteX60" fmla="*/ 1580995 w 5297972"/>
              <a:gd name="connsiteY60" fmla="*/ 2054431 h 3360717"/>
              <a:gd name="connsiteX61" fmla="*/ 1628496 w 5297972"/>
              <a:gd name="connsiteY61" fmla="*/ 2149434 h 3360717"/>
              <a:gd name="connsiteX62" fmla="*/ 1664122 w 5297972"/>
              <a:gd name="connsiteY62" fmla="*/ 2232561 h 3360717"/>
              <a:gd name="connsiteX63" fmla="*/ 1687873 w 5297972"/>
              <a:gd name="connsiteY63" fmla="*/ 2280062 h 3360717"/>
              <a:gd name="connsiteX64" fmla="*/ 1723499 w 5297972"/>
              <a:gd name="connsiteY64" fmla="*/ 2434442 h 3360717"/>
              <a:gd name="connsiteX65" fmla="*/ 1735374 w 5297972"/>
              <a:gd name="connsiteY65" fmla="*/ 2505694 h 3360717"/>
              <a:gd name="connsiteX66" fmla="*/ 1747250 w 5297972"/>
              <a:gd name="connsiteY66" fmla="*/ 2541320 h 3360717"/>
              <a:gd name="connsiteX67" fmla="*/ 1759125 w 5297972"/>
              <a:gd name="connsiteY67" fmla="*/ 2600696 h 3360717"/>
              <a:gd name="connsiteX68" fmla="*/ 1782876 w 5297972"/>
              <a:gd name="connsiteY68" fmla="*/ 2648197 h 3360717"/>
              <a:gd name="connsiteX69" fmla="*/ 1794751 w 5297972"/>
              <a:gd name="connsiteY69" fmla="*/ 2695699 h 3360717"/>
              <a:gd name="connsiteX70" fmla="*/ 1818502 w 5297972"/>
              <a:gd name="connsiteY70" fmla="*/ 2743200 h 3360717"/>
              <a:gd name="connsiteX71" fmla="*/ 1842252 w 5297972"/>
              <a:gd name="connsiteY71" fmla="*/ 2802577 h 3360717"/>
              <a:gd name="connsiteX72" fmla="*/ 1854128 w 5297972"/>
              <a:gd name="connsiteY72" fmla="*/ 2850078 h 3360717"/>
              <a:gd name="connsiteX73" fmla="*/ 1901629 w 5297972"/>
              <a:gd name="connsiteY73" fmla="*/ 2921330 h 3360717"/>
              <a:gd name="connsiteX74" fmla="*/ 1925380 w 5297972"/>
              <a:gd name="connsiteY74" fmla="*/ 2956956 h 3360717"/>
              <a:gd name="connsiteX75" fmla="*/ 1972881 w 5297972"/>
              <a:gd name="connsiteY75" fmla="*/ 3075709 h 3360717"/>
              <a:gd name="connsiteX76" fmla="*/ 1794751 w 5297972"/>
              <a:gd name="connsiteY76" fmla="*/ 3123210 h 3360717"/>
              <a:gd name="connsiteX77" fmla="*/ 1735374 w 5297972"/>
              <a:gd name="connsiteY77" fmla="*/ 3135086 h 3360717"/>
              <a:gd name="connsiteX78" fmla="*/ 1640372 w 5297972"/>
              <a:gd name="connsiteY78" fmla="*/ 3146961 h 3360717"/>
              <a:gd name="connsiteX79" fmla="*/ 1592871 w 5297972"/>
              <a:gd name="connsiteY79" fmla="*/ 3158836 h 3360717"/>
              <a:gd name="connsiteX80" fmla="*/ 1485993 w 5297972"/>
              <a:gd name="connsiteY80" fmla="*/ 3182587 h 3360717"/>
              <a:gd name="connsiteX81" fmla="*/ 1462242 w 5297972"/>
              <a:gd name="connsiteY81" fmla="*/ 3218213 h 3360717"/>
              <a:gd name="connsiteX82" fmla="*/ 1367239 w 5297972"/>
              <a:gd name="connsiteY82" fmla="*/ 3325091 h 3360717"/>
              <a:gd name="connsiteX83" fmla="*/ 1367239 w 5297972"/>
              <a:gd name="connsiteY83" fmla="*/ 3360717 h 336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97972" h="3360717">
                <a:moveTo>
                  <a:pt x="5297972" y="0"/>
                </a:moveTo>
                <a:cubicBezTo>
                  <a:pt x="5286097" y="3958"/>
                  <a:pt x="5272761" y="4931"/>
                  <a:pt x="5262346" y="11875"/>
                </a:cubicBezTo>
                <a:cubicBezTo>
                  <a:pt x="5063497" y="144441"/>
                  <a:pt x="5292912" y="6764"/>
                  <a:pt x="5143593" y="118753"/>
                </a:cubicBezTo>
                <a:cubicBezTo>
                  <a:pt x="5129431" y="129375"/>
                  <a:pt x="5111103" y="133121"/>
                  <a:pt x="5096091" y="142504"/>
                </a:cubicBezTo>
                <a:cubicBezTo>
                  <a:pt x="5079307" y="152994"/>
                  <a:pt x="5066723" y="170197"/>
                  <a:pt x="5048590" y="178130"/>
                </a:cubicBezTo>
                <a:cubicBezTo>
                  <a:pt x="5002717" y="198199"/>
                  <a:pt x="4952575" y="207035"/>
                  <a:pt x="4906086" y="225631"/>
                </a:cubicBezTo>
                <a:cubicBezTo>
                  <a:pt x="4870667" y="239799"/>
                  <a:pt x="4811497" y="264815"/>
                  <a:pt x="4775458" y="273132"/>
                </a:cubicBezTo>
                <a:cubicBezTo>
                  <a:pt x="4748184" y="279426"/>
                  <a:pt x="4719699" y="279143"/>
                  <a:pt x="4692330" y="285008"/>
                </a:cubicBezTo>
                <a:cubicBezTo>
                  <a:pt x="4664152" y="291046"/>
                  <a:pt x="4637283" y="302278"/>
                  <a:pt x="4609203" y="308758"/>
                </a:cubicBezTo>
                <a:cubicBezTo>
                  <a:pt x="4582415" y="314940"/>
                  <a:pt x="4478004" y="329198"/>
                  <a:pt x="4454824" y="332509"/>
                </a:cubicBezTo>
                <a:cubicBezTo>
                  <a:pt x="4427115" y="340426"/>
                  <a:pt x="4399240" y="347785"/>
                  <a:pt x="4371696" y="356260"/>
                </a:cubicBezTo>
                <a:cubicBezTo>
                  <a:pt x="4347768" y="363622"/>
                  <a:pt x="4324994" y="375100"/>
                  <a:pt x="4300445" y="380010"/>
                </a:cubicBezTo>
                <a:cubicBezTo>
                  <a:pt x="4245551" y="390989"/>
                  <a:pt x="4188499" y="390183"/>
                  <a:pt x="4134190" y="403761"/>
                </a:cubicBezTo>
                <a:cubicBezTo>
                  <a:pt x="4053474" y="423940"/>
                  <a:pt x="4017753" y="437377"/>
                  <a:pt x="3932309" y="439387"/>
                </a:cubicBezTo>
                <a:cubicBezTo>
                  <a:pt x="3631525" y="446464"/>
                  <a:pt x="3330626" y="447304"/>
                  <a:pt x="3029785" y="451262"/>
                </a:cubicBezTo>
                <a:cubicBezTo>
                  <a:pt x="2956575" y="469565"/>
                  <a:pt x="2891407" y="487457"/>
                  <a:pt x="2816029" y="498764"/>
                </a:cubicBezTo>
                <a:cubicBezTo>
                  <a:pt x="2776687" y="504665"/>
                  <a:pt x="2736860" y="506681"/>
                  <a:pt x="2697276" y="510639"/>
                </a:cubicBezTo>
                <a:cubicBezTo>
                  <a:pt x="2661650" y="522514"/>
                  <a:pt x="2626715" y="536708"/>
                  <a:pt x="2590398" y="546265"/>
                </a:cubicBezTo>
                <a:cubicBezTo>
                  <a:pt x="2500421" y="569943"/>
                  <a:pt x="2455004" y="571865"/>
                  <a:pt x="2364767" y="581891"/>
                </a:cubicBezTo>
                <a:cubicBezTo>
                  <a:pt x="2309349" y="597725"/>
                  <a:pt x="2255364" y="619916"/>
                  <a:pt x="2198512" y="629392"/>
                </a:cubicBezTo>
                <a:lnTo>
                  <a:pt x="2127260" y="641268"/>
                </a:lnTo>
                <a:cubicBezTo>
                  <a:pt x="2012558" y="662123"/>
                  <a:pt x="2107128" y="650931"/>
                  <a:pt x="1925380" y="676894"/>
                </a:cubicBezTo>
                <a:cubicBezTo>
                  <a:pt x="1897671" y="680852"/>
                  <a:pt x="1869699" y="683280"/>
                  <a:pt x="1842252" y="688769"/>
                </a:cubicBezTo>
                <a:cubicBezTo>
                  <a:pt x="1810244" y="695171"/>
                  <a:pt x="1779215" y="705907"/>
                  <a:pt x="1747250" y="712520"/>
                </a:cubicBezTo>
                <a:cubicBezTo>
                  <a:pt x="1664383" y="729665"/>
                  <a:pt x="1581041" y="744426"/>
                  <a:pt x="1497868" y="760021"/>
                </a:cubicBezTo>
                <a:cubicBezTo>
                  <a:pt x="1454369" y="768177"/>
                  <a:pt x="1410362" y="773819"/>
                  <a:pt x="1367239" y="783771"/>
                </a:cubicBezTo>
                <a:cubicBezTo>
                  <a:pt x="1092817" y="847099"/>
                  <a:pt x="1317382" y="798235"/>
                  <a:pt x="939728" y="866899"/>
                </a:cubicBezTo>
                <a:cubicBezTo>
                  <a:pt x="741676" y="902909"/>
                  <a:pt x="898981" y="880897"/>
                  <a:pt x="725972" y="902525"/>
                </a:cubicBezTo>
                <a:cubicBezTo>
                  <a:pt x="702221" y="910442"/>
                  <a:pt x="679008" y="920203"/>
                  <a:pt x="654720" y="926275"/>
                </a:cubicBezTo>
                <a:cubicBezTo>
                  <a:pt x="631361" y="932115"/>
                  <a:pt x="607158" y="933844"/>
                  <a:pt x="583468" y="938151"/>
                </a:cubicBezTo>
                <a:cubicBezTo>
                  <a:pt x="563609" y="941762"/>
                  <a:pt x="543673" y="945131"/>
                  <a:pt x="524091" y="950026"/>
                </a:cubicBezTo>
                <a:cubicBezTo>
                  <a:pt x="511947" y="953062"/>
                  <a:pt x="500609" y="958865"/>
                  <a:pt x="488465" y="961901"/>
                </a:cubicBezTo>
                <a:cubicBezTo>
                  <a:pt x="468884" y="966796"/>
                  <a:pt x="448792" y="969398"/>
                  <a:pt x="429089" y="973777"/>
                </a:cubicBezTo>
                <a:cubicBezTo>
                  <a:pt x="413156" y="977318"/>
                  <a:pt x="397421" y="981694"/>
                  <a:pt x="381587" y="985652"/>
                </a:cubicBezTo>
                <a:cubicBezTo>
                  <a:pt x="296617" y="1042299"/>
                  <a:pt x="400705" y="978676"/>
                  <a:pt x="298460" y="1021278"/>
                </a:cubicBezTo>
                <a:cubicBezTo>
                  <a:pt x="265778" y="1034895"/>
                  <a:pt x="235125" y="1052945"/>
                  <a:pt x="203458" y="1068779"/>
                </a:cubicBezTo>
                <a:cubicBezTo>
                  <a:pt x="187624" y="1076696"/>
                  <a:pt x="172751" y="1086932"/>
                  <a:pt x="155956" y="1092530"/>
                </a:cubicBezTo>
                <a:cubicBezTo>
                  <a:pt x="104846" y="1109566"/>
                  <a:pt x="132474" y="1101369"/>
                  <a:pt x="72829" y="1116281"/>
                </a:cubicBezTo>
                <a:cubicBezTo>
                  <a:pt x="63421" y="1122552"/>
                  <a:pt x="0" y="1161468"/>
                  <a:pt x="1577" y="1175657"/>
                </a:cubicBezTo>
                <a:cubicBezTo>
                  <a:pt x="2062" y="1180023"/>
                  <a:pt x="72163" y="1281869"/>
                  <a:pt x="84704" y="1294410"/>
                </a:cubicBezTo>
                <a:cubicBezTo>
                  <a:pt x="94796" y="1304502"/>
                  <a:pt x="108787" y="1309766"/>
                  <a:pt x="120330" y="1318161"/>
                </a:cubicBezTo>
                <a:cubicBezTo>
                  <a:pt x="152343" y="1341444"/>
                  <a:pt x="176930" y="1379813"/>
                  <a:pt x="215333" y="1389413"/>
                </a:cubicBezTo>
                <a:lnTo>
                  <a:pt x="262834" y="1401288"/>
                </a:lnTo>
                <a:cubicBezTo>
                  <a:pt x="298394" y="1409494"/>
                  <a:pt x="334449" y="1415635"/>
                  <a:pt x="369712" y="1425039"/>
                </a:cubicBezTo>
                <a:cubicBezTo>
                  <a:pt x="393902" y="1431490"/>
                  <a:pt x="417213" y="1440873"/>
                  <a:pt x="440964" y="1448790"/>
                </a:cubicBezTo>
                <a:cubicBezTo>
                  <a:pt x="452839" y="1452748"/>
                  <a:pt x="464169" y="1459112"/>
                  <a:pt x="476590" y="1460665"/>
                </a:cubicBezTo>
                <a:lnTo>
                  <a:pt x="571593" y="1472540"/>
                </a:lnTo>
                <a:cubicBezTo>
                  <a:pt x="687401" y="1501494"/>
                  <a:pt x="542831" y="1466150"/>
                  <a:pt x="678471" y="1496291"/>
                </a:cubicBezTo>
                <a:cubicBezTo>
                  <a:pt x="694403" y="1499831"/>
                  <a:pt x="709931" y="1505158"/>
                  <a:pt x="725972" y="1508166"/>
                </a:cubicBezTo>
                <a:cubicBezTo>
                  <a:pt x="773304" y="1517041"/>
                  <a:pt x="821255" y="1522473"/>
                  <a:pt x="868476" y="1531917"/>
                </a:cubicBezTo>
                <a:cubicBezTo>
                  <a:pt x="908060" y="1539834"/>
                  <a:pt x="948066" y="1545878"/>
                  <a:pt x="987229" y="1555668"/>
                </a:cubicBezTo>
                <a:lnTo>
                  <a:pt x="1082232" y="1579418"/>
                </a:lnTo>
                <a:cubicBezTo>
                  <a:pt x="1094107" y="1587335"/>
                  <a:pt x="1105092" y="1596786"/>
                  <a:pt x="1117858" y="1603169"/>
                </a:cubicBezTo>
                <a:cubicBezTo>
                  <a:pt x="1129054" y="1608767"/>
                  <a:pt x="1142045" y="1609960"/>
                  <a:pt x="1153483" y="1615044"/>
                </a:cubicBezTo>
                <a:cubicBezTo>
                  <a:pt x="1201220" y="1636260"/>
                  <a:pt x="1234214" y="1652076"/>
                  <a:pt x="1272237" y="1686296"/>
                </a:cubicBezTo>
                <a:cubicBezTo>
                  <a:pt x="1384676" y="1787491"/>
                  <a:pt x="1307313" y="1721280"/>
                  <a:pt x="1379115" y="1805049"/>
                </a:cubicBezTo>
                <a:cubicBezTo>
                  <a:pt x="1390045" y="1817800"/>
                  <a:pt x="1403811" y="1827924"/>
                  <a:pt x="1414741" y="1840675"/>
                </a:cubicBezTo>
                <a:cubicBezTo>
                  <a:pt x="1427622" y="1855703"/>
                  <a:pt x="1437486" y="1873149"/>
                  <a:pt x="1450367" y="1888177"/>
                </a:cubicBezTo>
                <a:cubicBezTo>
                  <a:pt x="1461297" y="1900928"/>
                  <a:pt x="1475242" y="1910901"/>
                  <a:pt x="1485993" y="1923803"/>
                </a:cubicBezTo>
                <a:cubicBezTo>
                  <a:pt x="1495130" y="1934767"/>
                  <a:pt x="1501180" y="1948011"/>
                  <a:pt x="1509743" y="1959429"/>
                </a:cubicBezTo>
                <a:cubicBezTo>
                  <a:pt x="1594369" y="2072263"/>
                  <a:pt x="1527302" y="1973889"/>
                  <a:pt x="1580995" y="2054431"/>
                </a:cubicBezTo>
                <a:cubicBezTo>
                  <a:pt x="1601833" y="2137777"/>
                  <a:pt x="1578032" y="2068691"/>
                  <a:pt x="1628496" y="2149434"/>
                </a:cubicBezTo>
                <a:cubicBezTo>
                  <a:pt x="1664307" y="2206732"/>
                  <a:pt x="1642080" y="2181130"/>
                  <a:pt x="1664122" y="2232561"/>
                </a:cubicBezTo>
                <a:cubicBezTo>
                  <a:pt x="1671095" y="2248832"/>
                  <a:pt x="1679956" y="2264228"/>
                  <a:pt x="1687873" y="2280062"/>
                </a:cubicBezTo>
                <a:cubicBezTo>
                  <a:pt x="1706669" y="2355243"/>
                  <a:pt x="1711314" y="2367422"/>
                  <a:pt x="1723499" y="2434442"/>
                </a:cubicBezTo>
                <a:cubicBezTo>
                  <a:pt x="1727806" y="2458132"/>
                  <a:pt x="1730151" y="2482189"/>
                  <a:pt x="1735374" y="2505694"/>
                </a:cubicBezTo>
                <a:cubicBezTo>
                  <a:pt x="1738090" y="2517914"/>
                  <a:pt x="1744214" y="2529176"/>
                  <a:pt x="1747250" y="2541320"/>
                </a:cubicBezTo>
                <a:cubicBezTo>
                  <a:pt x="1752145" y="2560901"/>
                  <a:pt x="1752742" y="2581548"/>
                  <a:pt x="1759125" y="2600696"/>
                </a:cubicBezTo>
                <a:cubicBezTo>
                  <a:pt x="1764723" y="2617490"/>
                  <a:pt x="1774959" y="2632363"/>
                  <a:pt x="1782876" y="2648197"/>
                </a:cubicBezTo>
                <a:cubicBezTo>
                  <a:pt x="1786834" y="2664031"/>
                  <a:pt x="1789020" y="2680417"/>
                  <a:pt x="1794751" y="2695699"/>
                </a:cubicBezTo>
                <a:cubicBezTo>
                  <a:pt x="1800967" y="2712275"/>
                  <a:pt x="1811312" y="2727023"/>
                  <a:pt x="1818502" y="2743200"/>
                </a:cubicBezTo>
                <a:cubicBezTo>
                  <a:pt x="1827160" y="2762680"/>
                  <a:pt x="1835511" y="2782354"/>
                  <a:pt x="1842252" y="2802577"/>
                </a:cubicBezTo>
                <a:cubicBezTo>
                  <a:pt x="1847413" y="2818060"/>
                  <a:pt x="1846829" y="2835480"/>
                  <a:pt x="1854128" y="2850078"/>
                </a:cubicBezTo>
                <a:cubicBezTo>
                  <a:pt x="1866894" y="2875609"/>
                  <a:pt x="1885795" y="2897579"/>
                  <a:pt x="1901629" y="2921330"/>
                </a:cubicBezTo>
                <a:lnTo>
                  <a:pt x="1925380" y="2956956"/>
                </a:lnTo>
                <a:cubicBezTo>
                  <a:pt x="1954728" y="3045002"/>
                  <a:pt x="1937934" y="3005816"/>
                  <a:pt x="1972881" y="3075709"/>
                </a:cubicBezTo>
                <a:cubicBezTo>
                  <a:pt x="1919353" y="3156000"/>
                  <a:pt x="1967511" y="3104014"/>
                  <a:pt x="1794751" y="3123210"/>
                </a:cubicBezTo>
                <a:cubicBezTo>
                  <a:pt x="1774690" y="3125439"/>
                  <a:pt x="1755324" y="3132017"/>
                  <a:pt x="1735374" y="3135086"/>
                </a:cubicBezTo>
                <a:cubicBezTo>
                  <a:pt x="1703831" y="3139939"/>
                  <a:pt x="1671852" y="3141715"/>
                  <a:pt x="1640372" y="3146961"/>
                </a:cubicBezTo>
                <a:cubicBezTo>
                  <a:pt x="1624273" y="3149644"/>
                  <a:pt x="1608803" y="3155295"/>
                  <a:pt x="1592871" y="3158836"/>
                </a:cubicBezTo>
                <a:cubicBezTo>
                  <a:pt x="1457186" y="3188989"/>
                  <a:pt x="1601837" y="3153627"/>
                  <a:pt x="1485993" y="3182587"/>
                </a:cubicBezTo>
                <a:cubicBezTo>
                  <a:pt x="1478076" y="3194462"/>
                  <a:pt x="1471724" y="3207546"/>
                  <a:pt x="1462242" y="3218213"/>
                </a:cubicBezTo>
                <a:cubicBezTo>
                  <a:pt x="1455270" y="3226057"/>
                  <a:pt x="1378020" y="3292750"/>
                  <a:pt x="1367239" y="3325091"/>
                </a:cubicBezTo>
                <a:cubicBezTo>
                  <a:pt x="1363484" y="3336357"/>
                  <a:pt x="1367239" y="3348842"/>
                  <a:pt x="1367239" y="3360717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938151" y="1781299"/>
            <a:ext cx="4762005" cy="3388449"/>
          </a:xfrm>
          <a:custGeom>
            <a:avLst/>
            <a:gdLst>
              <a:gd name="connsiteX0" fmla="*/ 0 w 4762005"/>
              <a:gd name="connsiteY0" fmla="*/ 0 h 3388449"/>
              <a:gd name="connsiteX1" fmla="*/ 11875 w 4762005"/>
              <a:gd name="connsiteY1" fmla="*/ 368135 h 3388449"/>
              <a:gd name="connsiteX2" fmla="*/ 35626 w 4762005"/>
              <a:gd name="connsiteY2" fmla="*/ 415636 h 3388449"/>
              <a:gd name="connsiteX3" fmla="*/ 59376 w 4762005"/>
              <a:gd name="connsiteY3" fmla="*/ 475013 h 3388449"/>
              <a:gd name="connsiteX4" fmla="*/ 95002 w 4762005"/>
              <a:gd name="connsiteY4" fmla="*/ 510639 h 3388449"/>
              <a:gd name="connsiteX5" fmla="*/ 130628 w 4762005"/>
              <a:gd name="connsiteY5" fmla="*/ 558140 h 3388449"/>
              <a:gd name="connsiteX6" fmla="*/ 261257 w 4762005"/>
              <a:gd name="connsiteY6" fmla="*/ 665018 h 3388449"/>
              <a:gd name="connsiteX7" fmla="*/ 308758 w 4762005"/>
              <a:gd name="connsiteY7" fmla="*/ 700644 h 3388449"/>
              <a:gd name="connsiteX8" fmla="*/ 510639 w 4762005"/>
              <a:gd name="connsiteY8" fmla="*/ 807522 h 3388449"/>
              <a:gd name="connsiteX9" fmla="*/ 665018 w 4762005"/>
              <a:gd name="connsiteY9" fmla="*/ 878774 h 3388449"/>
              <a:gd name="connsiteX10" fmla="*/ 736270 w 4762005"/>
              <a:gd name="connsiteY10" fmla="*/ 914400 h 3388449"/>
              <a:gd name="connsiteX11" fmla="*/ 926275 w 4762005"/>
              <a:gd name="connsiteY11" fmla="*/ 950026 h 3388449"/>
              <a:gd name="connsiteX12" fmla="*/ 1045028 w 4762005"/>
              <a:gd name="connsiteY12" fmla="*/ 985652 h 3388449"/>
              <a:gd name="connsiteX13" fmla="*/ 1092530 w 4762005"/>
              <a:gd name="connsiteY13" fmla="*/ 1021278 h 3388449"/>
              <a:gd name="connsiteX14" fmla="*/ 1151906 w 4762005"/>
              <a:gd name="connsiteY14" fmla="*/ 1045028 h 3388449"/>
              <a:gd name="connsiteX15" fmla="*/ 1294410 w 4762005"/>
              <a:gd name="connsiteY15" fmla="*/ 1092530 h 3388449"/>
              <a:gd name="connsiteX16" fmla="*/ 1425039 w 4762005"/>
              <a:gd name="connsiteY16" fmla="*/ 1116280 h 3388449"/>
              <a:gd name="connsiteX17" fmla="*/ 1496291 w 4762005"/>
              <a:gd name="connsiteY17" fmla="*/ 1128156 h 3388449"/>
              <a:gd name="connsiteX18" fmla="*/ 1579418 w 4762005"/>
              <a:gd name="connsiteY18" fmla="*/ 1151906 h 3388449"/>
              <a:gd name="connsiteX19" fmla="*/ 1650670 w 4762005"/>
              <a:gd name="connsiteY19" fmla="*/ 1163782 h 3388449"/>
              <a:gd name="connsiteX20" fmla="*/ 1698171 w 4762005"/>
              <a:gd name="connsiteY20" fmla="*/ 1175657 h 3388449"/>
              <a:gd name="connsiteX21" fmla="*/ 1757548 w 4762005"/>
              <a:gd name="connsiteY21" fmla="*/ 1187532 h 3388449"/>
              <a:gd name="connsiteX22" fmla="*/ 1805049 w 4762005"/>
              <a:gd name="connsiteY22" fmla="*/ 1211283 h 3388449"/>
              <a:gd name="connsiteX23" fmla="*/ 1923802 w 4762005"/>
              <a:gd name="connsiteY23" fmla="*/ 1235033 h 3388449"/>
              <a:gd name="connsiteX24" fmla="*/ 1959428 w 4762005"/>
              <a:gd name="connsiteY24" fmla="*/ 1258784 h 3388449"/>
              <a:gd name="connsiteX25" fmla="*/ 2066306 w 4762005"/>
              <a:gd name="connsiteY25" fmla="*/ 1282535 h 3388449"/>
              <a:gd name="connsiteX26" fmla="*/ 2149433 w 4762005"/>
              <a:gd name="connsiteY26" fmla="*/ 1306285 h 3388449"/>
              <a:gd name="connsiteX27" fmla="*/ 2256311 w 4762005"/>
              <a:gd name="connsiteY27" fmla="*/ 1318161 h 3388449"/>
              <a:gd name="connsiteX28" fmla="*/ 2315688 w 4762005"/>
              <a:gd name="connsiteY28" fmla="*/ 1330036 h 3388449"/>
              <a:gd name="connsiteX29" fmla="*/ 2386940 w 4762005"/>
              <a:gd name="connsiteY29" fmla="*/ 1341911 h 3388449"/>
              <a:gd name="connsiteX30" fmla="*/ 2517568 w 4762005"/>
              <a:gd name="connsiteY30" fmla="*/ 1389413 h 3388449"/>
              <a:gd name="connsiteX31" fmla="*/ 2588820 w 4762005"/>
              <a:gd name="connsiteY31" fmla="*/ 1401288 h 3388449"/>
              <a:gd name="connsiteX32" fmla="*/ 2660072 w 4762005"/>
              <a:gd name="connsiteY32" fmla="*/ 1425039 h 3388449"/>
              <a:gd name="connsiteX33" fmla="*/ 2731324 w 4762005"/>
              <a:gd name="connsiteY33" fmla="*/ 1436914 h 3388449"/>
              <a:gd name="connsiteX34" fmla="*/ 2790701 w 4762005"/>
              <a:gd name="connsiteY34" fmla="*/ 1448789 h 3388449"/>
              <a:gd name="connsiteX35" fmla="*/ 2945080 w 4762005"/>
              <a:gd name="connsiteY35" fmla="*/ 1472540 h 3388449"/>
              <a:gd name="connsiteX36" fmla="*/ 3230088 w 4762005"/>
              <a:gd name="connsiteY36" fmla="*/ 1484415 h 3388449"/>
              <a:gd name="connsiteX37" fmla="*/ 3455719 w 4762005"/>
              <a:gd name="connsiteY37" fmla="*/ 1520041 h 3388449"/>
              <a:gd name="connsiteX38" fmla="*/ 3610098 w 4762005"/>
              <a:gd name="connsiteY38" fmla="*/ 1543792 h 3388449"/>
              <a:gd name="connsiteX39" fmla="*/ 3752602 w 4762005"/>
              <a:gd name="connsiteY39" fmla="*/ 1579418 h 3388449"/>
              <a:gd name="connsiteX40" fmla="*/ 4013859 w 4762005"/>
              <a:gd name="connsiteY40" fmla="*/ 1626919 h 3388449"/>
              <a:gd name="connsiteX41" fmla="*/ 4215740 w 4762005"/>
              <a:gd name="connsiteY41" fmla="*/ 1650670 h 3388449"/>
              <a:gd name="connsiteX42" fmla="*/ 4310743 w 4762005"/>
              <a:gd name="connsiteY42" fmla="*/ 1686296 h 3388449"/>
              <a:gd name="connsiteX43" fmla="*/ 4358244 w 4762005"/>
              <a:gd name="connsiteY43" fmla="*/ 1698171 h 3388449"/>
              <a:gd name="connsiteX44" fmla="*/ 4370119 w 4762005"/>
              <a:gd name="connsiteY44" fmla="*/ 1733797 h 3388449"/>
              <a:gd name="connsiteX45" fmla="*/ 4429496 w 4762005"/>
              <a:gd name="connsiteY45" fmla="*/ 1816924 h 3388449"/>
              <a:gd name="connsiteX46" fmla="*/ 4500748 w 4762005"/>
              <a:gd name="connsiteY46" fmla="*/ 1888176 h 3388449"/>
              <a:gd name="connsiteX47" fmla="*/ 4548249 w 4762005"/>
              <a:gd name="connsiteY47" fmla="*/ 1959428 h 3388449"/>
              <a:gd name="connsiteX48" fmla="*/ 4583875 w 4762005"/>
              <a:gd name="connsiteY48" fmla="*/ 2018805 h 3388449"/>
              <a:gd name="connsiteX49" fmla="*/ 4607626 w 4762005"/>
              <a:gd name="connsiteY49" fmla="*/ 2066306 h 3388449"/>
              <a:gd name="connsiteX50" fmla="*/ 4619501 w 4762005"/>
              <a:gd name="connsiteY50" fmla="*/ 2101932 h 3388449"/>
              <a:gd name="connsiteX51" fmla="*/ 4643252 w 4762005"/>
              <a:gd name="connsiteY51" fmla="*/ 2137558 h 3388449"/>
              <a:gd name="connsiteX52" fmla="*/ 4678878 w 4762005"/>
              <a:gd name="connsiteY52" fmla="*/ 2208810 h 3388449"/>
              <a:gd name="connsiteX53" fmla="*/ 4750130 w 4762005"/>
              <a:gd name="connsiteY53" fmla="*/ 2315688 h 3388449"/>
              <a:gd name="connsiteX54" fmla="*/ 4762005 w 4762005"/>
              <a:gd name="connsiteY54" fmla="*/ 2351314 h 3388449"/>
              <a:gd name="connsiteX55" fmla="*/ 4726379 w 4762005"/>
              <a:gd name="connsiteY55" fmla="*/ 2446317 h 3388449"/>
              <a:gd name="connsiteX56" fmla="*/ 4678878 w 4762005"/>
              <a:gd name="connsiteY56" fmla="*/ 2470067 h 3388449"/>
              <a:gd name="connsiteX57" fmla="*/ 4643252 w 4762005"/>
              <a:gd name="connsiteY57" fmla="*/ 2493818 h 3388449"/>
              <a:gd name="connsiteX58" fmla="*/ 4548249 w 4762005"/>
              <a:gd name="connsiteY58" fmla="*/ 2529444 h 3388449"/>
              <a:gd name="connsiteX59" fmla="*/ 4405745 w 4762005"/>
              <a:gd name="connsiteY59" fmla="*/ 2588820 h 3388449"/>
              <a:gd name="connsiteX60" fmla="*/ 4322618 w 4762005"/>
              <a:gd name="connsiteY60" fmla="*/ 2648197 h 3388449"/>
              <a:gd name="connsiteX61" fmla="*/ 4286992 w 4762005"/>
              <a:gd name="connsiteY61" fmla="*/ 2671948 h 3388449"/>
              <a:gd name="connsiteX62" fmla="*/ 4227615 w 4762005"/>
              <a:gd name="connsiteY62" fmla="*/ 2683823 h 3388449"/>
              <a:gd name="connsiteX63" fmla="*/ 4013859 w 4762005"/>
              <a:gd name="connsiteY63" fmla="*/ 2731324 h 3388449"/>
              <a:gd name="connsiteX64" fmla="*/ 3966358 w 4762005"/>
              <a:gd name="connsiteY64" fmla="*/ 2743200 h 3388449"/>
              <a:gd name="connsiteX65" fmla="*/ 3823854 w 4762005"/>
              <a:gd name="connsiteY65" fmla="*/ 2766950 h 3388449"/>
              <a:gd name="connsiteX66" fmla="*/ 3752602 w 4762005"/>
              <a:gd name="connsiteY66" fmla="*/ 2778826 h 3388449"/>
              <a:gd name="connsiteX67" fmla="*/ 3681350 w 4762005"/>
              <a:gd name="connsiteY67" fmla="*/ 2802576 h 3388449"/>
              <a:gd name="connsiteX68" fmla="*/ 3562597 w 4762005"/>
              <a:gd name="connsiteY68" fmla="*/ 2826327 h 3388449"/>
              <a:gd name="connsiteX69" fmla="*/ 3479470 w 4762005"/>
              <a:gd name="connsiteY69" fmla="*/ 2850078 h 3388449"/>
              <a:gd name="connsiteX70" fmla="*/ 3408218 w 4762005"/>
              <a:gd name="connsiteY70" fmla="*/ 2933205 h 3388449"/>
              <a:gd name="connsiteX71" fmla="*/ 3372592 w 4762005"/>
              <a:gd name="connsiteY71" fmla="*/ 2956956 h 3388449"/>
              <a:gd name="connsiteX72" fmla="*/ 3336966 w 4762005"/>
              <a:gd name="connsiteY72" fmla="*/ 3051958 h 3388449"/>
              <a:gd name="connsiteX73" fmla="*/ 3313215 w 4762005"/>
              <a:gd name="connsiteY73" fmla="*/ 3123210 h 3388449"/>
              <a:gd name="connsiteX74" fmla="*/ 3301340 w 4762005"/>
              <a:gd name="connsiteY74" fmla="*/ 3158836 h 3388449"/>
              <a:gd name="connsiteX75" fmla="*/ 3289465 w 4762005"/>
              <a:gd name="connsiteY75" fmla="*/ 3218213 h 3388449"/>
              <a:gd name="connsiteX76" fmla="*/ 3265714 w 4762005"/>
              <a:gd name="connsiteY76" fmla="*/ 3336966 h 3388449"/>
              <a:gd name="connsiteX77" fmla="*/ 3253839 w 4762005"/>
              <a:gd name="connsiteY77" fmla="*/ 3384467 h 338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762005" h="3388449">
                <a:moveTo>
                  <a:pt x="0" y="0"/>
                </a:moveTo>
                <a:cubicBezTo>
                  <a:pt x="3958" y="122712"/>
                  <a:pt x="1390" y="245808"/>
                  <a:pt x="11875" y="368135"/>
                </a:cubicBezTo>
                <a:cubicBezTo>
                  <a:pt x="13387" y="385773"/>
                  <a:pt x="28436" y="399459"/>
                  <a:pt x="35626" y="415636"/>
                </a:cubicBezTo>
                <a:cubicBezTo>
                  <a:pt x="44284" y="435116"/>
                  <a:pt x="48078" y="456936"/>
                  <a:pt x="59376" y="475013"/>
                </a:cubicBezTo>
                <a:cubicBezTo>
                  <a:pt x="68277" y="489255"/>
                  <a:pt x="84072" y="497888"/>
                  <a:pt x="95002" y="510639"/>
                </a:cubicBezTo>
                <a:cubicBezTo>
                  <a:pt x="107883" y="525666"/>
                  <a:pt x="117747" y="543113"/>
                  <a:pt x="130628" y="558140"/>
                </a:cubicBezTo>
                <a:cubicBezTo>
                  <a:pt x="168799" y="602672"/>
                  <a:pt x="212795" y="628672"/>
                  <a:pt x="261257" y="665018"/>
                </a:cubicBezTo>
                <a:cubicBezTo>
                  <a:pt x="277091" y="676893"/>
                  <a:pt x="291786" y="690461"/>
                  <a:pt x="308758" y="700644"/>
                </a:cubicBezTo>
                <a:cubicBezTo>
                  <a:pt x="413675" y="763594"/>
                  <a:pt x="347490" y="725948"/>
                  <a:pt x="510639" y="807522"/>
                </a:cubicBezTo>
                <a:cubicBezTo>
                  <a:pt x="690043" y="897224"/>
                  <a:pt x="465312" y="786602"/>
                  <a:pt x="665018" y="878774"/>
                </a:cubicBezTo>
                <a:cubicBezTo>
                  <a:pt x="689128" y="889902"/>
                  <a:pt x="710685" y="907293"/>
                  <a:pt x="736270" y="914400"/>
                </a:cubicBezTo>
                <a:cubicBezTo>
                  <a:pt x="795165" y="930759"/>
                  <a:pt x="865848" y="929884"/>
                  <a:pt x="926275" y="950026"/>
                </a:cubicBezTo>
                <a:cubicBezTo>
                  <a:pt x="1043447" y="989083"/>
                  <a:pt x="927770" y="962199"/>
                  <a:pt x="1045028" y="985652"/>
                </a:cubicBezTo>
                <a:cubicBezTo>
                  <a:pt x="1060862" y="997527"/>
                  <a:pt x="1075228" y="1011666"/>
                  <a:pt x="1092530" y="1021278"/>
                </a:cubicBezTo>
                <a:cubicBezTo>
                  <a:pt x="1111164" y="1031630"/>
                  <a:pt x="1131805" y="1037933"/>
                  <a:pt x="1151906" y="1045028"/>
                </a:cubicBezTo>
                <a:cubicBezTo>
                  <a:pt x="1199122" y="1061693"/>
                  <a:pt x="1245020" y="1084299"/>
                  <a:pt x="1294410" y="1092530"/>
                </a:cubicBezTo>
                <a:cubicBezTo>
                  <a:pt x="1504258" y="1127504"/>
                  <a:pt x="1242559" y="1083101"/>
                  <a:pt x="1425039" y="1116280"/>
                </a:cubicBezTo>
                <a:cubicBezTo>
                  <a:pt x="1448729" y="1120587"/>
                  <a:pt x="1472829" y="1122742"/>
                  <a:pt x="1496291" y="1128156"/>
                </a:cubicBezTo>
                <a:cubicBezTo>
                  <a:pt x="1524371" y="1134636"/>
                  <a:pt x="1551338" y="1145426"/>
                  <a:pt x="1579418" y="1151906"/>
                </a:cubicBezTo>
                <a:cubicBezTo>
                  <a:pt x="1602880" y="1157320"/>
                  <a:pt x="1627059" y="1159060"/>
                  <a:pt x="1650670" y="1163782"/>
                </a:cubicBezTo>
                <a:cubicBezTo>
                  <a:pt x="1666674" y="1166983"/>
                  <a:pt x="1682239" y="1172117"/>
                  <a:pt x="1698171" y="1175657"/>
                </a:cubicBezTo>
                <a:cubicBezTo>
                  <a:pt x="1717875" y="1180035"/>
                  <a:pt x="1737756" y="1183574"/>
                  <a:pt x="1757548" y="1187532"/>
                </a:cubicBezTo>
                <a:cubicBezTo>
                  <a:pt x="1773382" y="1195449"/>
                  <a:pt x="1788027" y="1206420"/>
                  <a:pt x="1805049" y="1211283"/>
                </a:cubicBezTo>
                <a:cubicBezTo>
                  <a:pt x="1843864" y="1222373"/>
                  <a:pt x="1923802" y="1235033"/>
                  <a:pt x="1923802" y="1235033"/>
                </a:cubicBezTo>
                <a:cubicBezTo>
                  <a:pt x="1935677" y="1242950"/>
                  <a:pt x="1946310" y="1253162"/>
                  <a:pt x="1959428" y="1258784"/>
                </a:cubicBezTo>
                <a:cubicBezTo>
                  <a:pt x="1976487" y="1266095"/>
                  <a:pt x="2052789" y="1279156"/>
                  <a:pt x="2066306" y="1282535"/>
                </a:cubicBezTo>
                <a:cubicBezTo>
                  <a:pt x="2115960" y="1294949"/>
                  <a:pt x="2091685" y="1297401"/>
                  <a:pt x="2149433" y="1306285"/>
                </a:cubicBezTo>
                <a:cubicBezTo>
                  <a:pt x="2184861" y="1311736"/>
                  <a:pt x="2220826" y="1313092"/>
                  <a:pt x="2256311" y="1318161"/>
                </a:cubicBezTo>
                <a:cubicBezTo>
                  <a:pt x="2276292" y="1321016"/>
                  <a:pt x="2295829" y="1326425"/>
                  <a:pt x="2315688" y="1330036"/>
                </a:cubicBezTo>
                <a:cubicBezTo>
                  <a:pt x="2339378" y="1334343"/>
                  <a:pt x="2363189" y="1337953"/>
                  <a:pt x="2386940" y="1341911"/>
                </a:cubicBezTo>
                <a:cubicBezTo>
                  <a:pt x="2426286" y="1357650"/>
                  <a:pt x="2476917" y="1379250"/>
                  <a:pt x="2517568" y="1389413"/>
                </a:cubicBezTo>
                <a:cubicBezTo>
                  <a:pt x="2540927" y="1395253"/>
                  <a:pt x="2565069" y="1397330"/>
                  <a:pt x="2588820" y="1401288"/>
                </a:cubicBezTo>
                <a:cubicBezTo>
                  <a:pt x="2612571" y="1409205"/>
                  <a:pt x="2635784" y="1418967"/>
                  <a:pt x="2660072" y="1425039"/>
                </a:cubicBezTo>
                <a:cubicBezTo>
                  <a:pt x="2683431" y="1430879"/>
                  <a:pt x="2707634" y="1432607"/>
                  <a:pt x="2731324" y="1436914"/>
                </a:cubicBezTo>
                <a:cubicBezTo>
                  <a:pt x="2751183" y="1440525"/>
                  <a:pt x="2770842" y="1445178"/>
                  <a:pt x="2790701" y="1448789"/>
                </a:cubicBezTo>
                <a:cubicBezTo>
                  <a:pt x="2815351" y="1453271"/>
                  <a:pt x="2924386" y="1471205"/>
                  <a:pt x="2945080" y="1472540"/>
                </a:cubicBezTo>
                <a:cubicBezTo>
                  <a:pt x="3039968" y="1478662"/>
                  <a:pt x="3135085" y="1480457"/>
                  <a:pt x="3230088" y="1484415"/>
                </a:cubicBezTo>
                <a:cubicBezTo>
                  <a:pt x="3411491" y="1507092"/>
                  <a:pt x="3234776" y="1483217"/>
                  <a:pt x="3455719" y="1520041"/>
                </a:cubicBezTo>
                <a:cubicBezTo>
                  <a:pt x="3507076" y="1528600"/>
                  <a:pt x="3559044" y="1533581"/>
                  <a:pt x="3610098" y="1543792"/>
                </a:cubicBezTo>
                <a:cubicBezTo>
                  <a:pt x="3658110" y="1553395"/>
                  <a:pt x="3704645" y="1569544"/>
                  <a:pt x="3752602" y="1579418"/>
                </a:cubicBezTo>
                <a:cubicBezTo>
                  <a:pt x="3839297" y="1597267"/>
                  <a:pt x="3925785" y="1618111"/>
                  <a:pt x="4013859" y="1626919"/>
                </a:cubicBezTo>
                <a:cubicBezTo>
                  <a:pt x="4160464" y="1641580"/>
                  <a:pt x="4093231" y="1633169"/>
                  <a:pt x="4215740" y="1650670"/>
                </a:cubicBezTo>
                <a:cubicBezTo>
                  <a:pt x="4247094" y="1663211"/>
                  <a:pt x="4278175" y="1676991"/>
                  <a:pt x="4310743" y="1686296"/>
                </a:cubicBezTo>
                <a:cubicBezTo>
                  <a:pt x="4326436" y="1690780"/>
                  <a:pt x="4342410" y="1694213"/>
                  <a:pt x="4358244" y="1698171"/>
                </a:cubicBezTo>
                <a:cubicBezTo>
                  <a:pt x="4362202" y="1710046"/>
                  <a:pt x="4364521" y="1722601"/>
                  <a:pt x="4370119" y="1733797"/>
                </a:cubicBezTo>
                <a:cubicBezTo>
                  <a:pt x="4377346" y="1748252"/>
                  <a:pt x="4423445" y="1810201"/>
                  <a:pt x="4429496" y="1816924"/>
                </a:cubicBezTo>
                <a:cubicBezTo>
                  <a:pt x="4451966" y="1841890"/>
                  <a:pt x="4500748" y="1888176"/>
                  <a:pt x="4500748" y="1888176"/>
                </a:cubicBezTo>
                <a:cubicBezTo>
                  <a:pt x="4524564" y="1959625"/>
                  <a:pt x="4494877" y="1888264"/>
                  <a:pt x="4548249" y="1959428"/>
                </a:cubicBezTo>
                <a:cubicBezTo>
                  <a:pt x="4562098" y="1977893"/>
                  <a:pt x="4572666" y="1998628"/>
                  <a:pt x="4583875" y="2018805"/>
                </a:cubicBezTo>
                <a:cubicBezTo>
                  <a:pt x="4592472" y="2034280"/>
                  <a:pt x="4600653" y="2050035"/>
                  <a:pt x="4607626" y="2066306"/>
                </a:cubicBezTo>
                <a:cubicBezTo>
                  <a:pt x="4612557" y="2077812"/>
                  <a:pt x="4613903" y="2090736"/>
                  <a:pt x="4619501" y="2101932"/>
                </a:cubicBezTo>
                <a:cubicBezTo>
                  <a:pt x="4625884" y="2114698"/>
                  <a:pt x="4635335" y="2125683"/>
                  <a:pt x="4643252" y="2137558"/>
                </a:cubicBezTo>
                <a:cubicBezTo>
                  <a:pt x="4661563" y="2192494"/>
                  <a:pt x="4645991" y="2156190"/>
                  <a:pt x="4678878" y="2208810"/>
                </a:cubicBezTo>
                <a:cubicBezTo>
                  <a:pt x="4736141" y="2300431"/>
                  <a:pt x="4690833" y="2236626"/>
                  <a:pt x="4750130" y="2315688"/>
                </a:cubicBezTo>
                <a:cubicBezTo>
                  <a:pt x="4754088" y="2327563"/>
                  <a:pt x="4762005" y="2338796"/>
                  <a:pt x="4762005" y="2351314"/>
                </a:cubicBezTo>
                <a:cubicBezTo>
                  <a:pt x="4762005" y="2379510"/>
                  <a:pt x="4750950" y="2425841"/>
                  <a:pt x="4726379" y="2446317"/>
                </a:cubicBezTo>
                <a:cubicBezTo>
                  <a:pt x="4712779" y="2457650"/>
                  <a:pt x="4694248" y="2461284"/>
                  <a:pt x="4678878" y="2470067"/>
                </a:cubicBezTo>
                <a:cubicBezTo>
                  <a:pt x="4666486" y="2477148"/>
                  <a:pt x="4656018" y="2487435"/>
                  <a:pt x="4643252" y="2493818"/>
                </a:cubicBezTo>
                <a:cubicBezTo>
                  <a:pt x="4474849" y="2578020"/>
                  <a:pt x="4661295" y="2478060"/>
                  <a:pt x="4548249" y="2529444"/>
                </a:cubicBezTo>
                <a:cubicBezTo>
                  <a:pt x="4414292" y="2590333"/>
                  <a:pt x="4498822" y="2565551"/>
                  <a:pt x="4405745" y="2588820"/>
                </a:cubicBezTo>
                <a:cubicBezTo>
                  <a:pt x="4321785" y="2644794"/>
                  <a:pt x="4425726" y="2574547"/>
                  <a:pt x="4322618" y="2648197"/>
                </a:cubicBezTo>
                <a:cubicBezTo>
                  <a:pt x="4311004" y="2656493"/>
                  <a:pt x="4300356" y="2666937"/>
                  <a:pt x="4286992" y="2671948"/>
                </a:cubicBezTo>
                <a:cubicBezTo>
                  <a:pt x="4268093" y="2679035"/>
                  <a:pt x="4247407" y="2679865"/>
                  <a:pt x="4227615" y="2683823"/>
                </a:cubicBezTo>
                <a:cubicBezTo>
                  <a:pt x="4131551" y="2755872"/>
                  <a:pt x="4211409" y="2709374"/>
                  <a:pt x="4013859" y="2731324"/>
                </a:cubicBezTo>
                <a:cubicBezTo>
                  <a:pt x="3997638" y="2733126"/>
                  <a:pt x="3982399" y="2740192"/>
                  <a:pt x="3966358" y="2743200"/>
                </a:cubicBezTo>
                <a:cubicBezTo>
                  <a:pt x="3919026" y="2752075"/>
                  <a:pt x="3871355" y="2759033"/>
                  <a:pt x="3823854" y="2766950"/>
                </a:cubicBezTo>
                <a:cubicBezTo>
                  <a:pt x="3800103" y="2770908"/>
                  <a:pt x="3775445" y="2771212"/>
                  <a:pt x="3752602" y="2778826"/>
                </a:cubicBezTo>
                <a:cubicBezTo>
                  <a:pt x="3728851" y="2786743"/>
                  <a:pt x="3705638" y="2796504"/>
                  <a:pt x="3681350" y="2802576"/>
                </a:cubicBezTo>
                <a:cubicBezTo>
                  <a:pt x="3642187" y="2812367"/>
                  <a:pt x="3600894" y="2813562"/>
                  <a:pt x="3562597" y="2826327"/>
                </a:cubicBezTo>
                <a:cubicBezTo>
                  <a:pt x="3511487" y="2843363"/>
                  <a:pt x="3539115" y="2835166"/>
                  <a:pt x="3479470" y="2850078"/>
                </a:cubicBezTo>
                <a:cubicBezTo>
                  <a:pt x="3451456" y="2892099"/>
                  <a:pt x="3453012" y="2894810"/>
                  <a:pt x="3408218" y="2933205"/>
                </a:cubicBezTo>
                <a:cubicBezTo>
                  <a:pt x="3397382" y="2942493"/>
                  <a:pt x="3384467" y="2949039"/>
                  <a:pt x="3372592" y="2956956"/>
                </a:cubicBezTo>
                <a:cubicBezTo>
                  <a:pt x="3331259" y="3018955"/>
                  <a:pt x="3360671" y="2965041"/>
                  <a:pt x="3336966" y="3051958"/>
                </a:cubicBezTo>
                <a:cubicBezTo>
                  <a:pt x="3330379" y="3076111"/>
                  <a:pt x="3321132" y="3099459"/>
                  <a:pt x="3313215" y="3123210"/>
                </a:cubicBezTo>
                <a:cubicBezTo>
                  <a:pt x="3309257" y="3135085"/>
                  <a:pt x="3303795" y="3146561"/>
                  <a:pt x="3301340" y="3158836"/>
                </a:cubicBezTo>
                <a:cubicBezTo>
                  <a:pt x="3297382" y="3178628"/>
                  <a:pt x="3292783" y="3198303"/>
                  <a:pt x="3289465" y="3218213"/>
                </a:cubicBezTo>
                <a:cubicBezTo>
                  <a:pt x="3261092" y="3388449"/>
                  <a:pt x="3293026" y="3241371"/>
                  <a:pt x="3265714" y="3336966"/>
                </a:cubicBezTo>
                <a:cubicBezTo>
                  <a:pt x="3261230" y="3352659"/>
                  <a:pt x="3253839" y="3384467"/>
                  <a:pt x="3253839" y="3384467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292080" y="1793174"/>
            <a:ext cx="3270029" cy="3364018"/>
          </a:xfrm>
          <a:custGeom>
            <a:avLst/>
            <a:gdLst>
              <a:gd name="connsiteX0" fmla="*/ 2861953 w 3265714"/>
              <a:gd name="connsiteY0" fmla="*/ 0 h 3170712"/>
              <a:gd name="connsiteX1" fmla="*/ 2873828 w 3265714"/>
              <a:gd name="connsiteY1" fmla="*/ 35626 h 3170712"/>
              <a:gd name="connsiteX2" fmla="*/ 2897579 w 3265714"/>
              <a:gd name="connsiteY2" fmla="*/ 166255 h 3170712"/>
              <a:gd name="connsiteX3" fmla="*/ 2909454 w 3265714"/>
              <a:gd name="connsiteY3" fmla="*/ 201881 h 3170712"/>
              <a:gd name="connsiteX4" fmla="*/ 2897579 w 3265714"/>
              <a:gd name="connsiteY4" fmla="*/ 593766 h 3170712"/>
              <a:gd name="connsiteX5" fmla="*/ 2885704 w 3265714"/>
              <a:gd name="connsiteY5" fmla="*/ 653143 h 3170712"/>
              <a:gd name="connsiteX6" fmla="*/ 2861953 w 3265714"/>
              <a:gd name="connsiteY6" fmla="*/ 688769 h 3170712"/>
              <a:gd name="connsiteX7" fmla="*/ 2814452 w 3265714"/>
              <a:gd name="connsiteY7" fmla="*/ 771896 h 3170712"/>
              <a:gd name="connsiteX8" fmla="*/ 2778826 w 3265714"/>
              <a:gd name="connsiteY8" fmla="*/ 783771 h 3170712"/>
              <a:gd name="connsiteX9" fmla="*/ 2707574 w 3265714"/>
              <a:gd name="connsiteY9" fmla="*/ 831273 h 3170712"/>
              <a:gd name="connsiteX10" fmla="*/ 2671948 w 3265714"/>
              <a:gd name="connsiteY10" fmla="*/ 843148 h 3170712"/>
              <a:gd name="connsiteX11" fmla="*/ 2612571 w 3265714"/>
              <a:gd name="connsiteY11" fmla="*/ 866899 h 3170712"/>
              <a:gd name="connsiteX12" fmla="*/ 2493818 w 3265714"/>
              <a:gd name="connsiteY12" fmla="*/ 890649 h 3170712"/>
              <a:gd name="connsiteX13" fmla="*/ 2303813 w 3265714"/>
              <a:gd name="connsiteY13" fmla="*/ 914400 h 3170712"/>
              <a:gd name="connsiteX14" fmla="*/ 2066306 w 3265714"/>
              <a:gd name="connsiteY14" fmla="*/ 902525 h 3170712"/>
              <a:gd name="connsiteX15" fmla="*/ 2018805 w 3265714"/>
              <a:gd name="connsiteY15" fmla="*/ 878774 h 3170712"/>
              <a:gd name="connsiteX16" fmla="*/ 1947553 w 3265714"/>
              <a:gd name="connsiteY16" fmla="*/ 866899 h 3170712"/>
              <a:gd name="connsiteX17" fmla="*/ 1900052 w 3265714"/>
              <a:gd name="connsiteY17" fmla="*/ 855023 h 3170712"/>
              <a:gd name="connsiteX18" fmla="*/ 1769423 w 3265714"/>
              <a:gd name="connsiteY18" fmla="*/ 831273 h 3170712"/>
              <a:gd name="connsiteX19" fmla="*/ 1603169 w 3265714"/>
              <a:gd name="connsiteY19" fmla="*/ 771896 h 3170712"/>
              <a:gd name="connsiteX20" fmla="*/ 1555667 w 3265714"/>
              <a:gd name="connsiteY20" fmla="*/ 760021 h 3170712"/>
              <a:gd name="connsiteX21" fmla="*/ 1520041 w 3265714"/>
              <a:gd name="connsiteY21" fmla="*/ 724395 h 3170712"/>
              <a:gd name="connsiteX22" fmla="*/ 1484415 w 3265714"/>
              <a:gd name="connsiteY22" fmla="*/ 712520 h 3170712"/>
              <a:gd name="connsiteX23" fmla="*/ 1472540 w 3265714"/>
              <a:gd name="connsiteY23" fmla="*/ 676894 h 3170712"/>
              <a:gd name="connsiteX24" fmla="*/ 1484415 w 3265714"/>
              <a:gd name="connsiteY24" fmla="*/ 641268 h 3170712"/>
              <a:gd name="connsiteX25" fmla="*/ 1638795 w 3265714"/>
              <a:gd name="connsiteY25" fmla="*/ 558140 h 3170712"/>
              <a:gd name="connsiteX26" fmla="*/ 1674421 w 3265714"/>
              <a:gd name="connsiteY26" fmla="*/ 546265 h 3170712"/>
              <a:gd name="connsiteX27" fmla="*/ 1721922 w 3265714"/>
              <a:gd name="connsiteY27" fmla="*/ 534390 h 3170712"/>
              <a:gd name="connsiteX28" fmla="*/ 1840675 w 3265714"/>
              <a:gd name="connsiteY28" fmla="*/ 486888 h 3170712"/>
              <a:gd name="connsiteX29" fmla="*/ 1888176 w 3265714"/>
              <a:gd name="connsiteY29" fmla="*/ 475013 h 3170712"/>
              <a:gd name="connsiteX30" fmla="*/ 1947553 w 3265714"/>
              <a:gd name="connsiteY30" fmla="*/ 451262 h 3170712"/>
              <a:gd name="connsiteX31" fmla="*/ 2054431 w 3265714"/>
              <a:gd name="connsiteY31" fmla="*/ 439387 h 3170712"/>
              <a:gd name="connsiteX32" fmla="*/ 2101932 w 3265714"/>
              <a:gd name="connsiteY32" fmla="*/ 427512 h 3170712"/>
              <a:gd name="connsiteX33" fmla="*/ 2137558 w 3265714"/>
              <a:gd name="connsiteY33" fmla="*/ 415636 h 3170712"/>
              <a:gd name="connsiteX34" fmla="*/ 2386940 w 3265714"/>
              <a:gd name="connsiteY34" fmla="*/ 427512 h 3170712"/>
              <a:gd name="connsiteX35" fmla="*/ 2470067 w 3265714"/>
              <a:gd name="connsiteY35" fmla="*/ 463138 h 3170712"/>
              <a:gd name="connsiteX36" fmla="*/ 2505693 w 3265714"/>
              <a:gd name="connsiteY36" fmla="*/ 486888 h 3170712"/>
              <a:gd name="connsiteX37" fmla="*/ 2612571 w 3265714"/>
              <a:gd name="connsiteY37" fmla="*/ 522514 h 3170712"/>
              <a:gd name="connsiteX38" fmla="*/ 2695699 w 3265714"/>
              <a:gd name="connsiteY38" fmla="*/ 558140 h 3170712"/>
              <a:gd name="connsiteX39" fmla="*/ 2778826 w 3265714"/>
              <a:gd name="connsiteY39" fmla="*/ 629392 h 3170712"/>
              <a:gd name="connsiteX40" fmla="*/ 2814452 w 3265714"/>
              <a:gd name="connsiteY40" fmla="*/ 653143 h 3170712"/>
              <a:gd name="connsiteX41" fmla="*/ 2909454 w 3265714"/>
              <a:gd name="connsiteY41" fmla="*/ 724395 h 3170712"/>
              <a:gd name="connsiteX42" fmla="*/ 2956956 w 3265714"/>
              <a:gd name="connsiteY42" fmla="*/ 760021 h 3170712"/>
              <a:gd name="connsiteX43" fmla="*/ 3028208 w 3265714"/>
              <a:gd name="connsiteY43" fmla="*/ 819397 h 3170712"/>
              <a:gd name="connsiteX44" fmla="*/ 3063834 w 3265714"/>
              <a:gd name="connsiteY44" fmla="*/ 866899 h 3170712"/>
              <a:gd name="connsiteX45" fmla="*/ 3099460 w 3265714"/>
              <a:gd name="connsiteY45" fmla="*/ 902525 h 3170712"/>
              <a:gd name="connsiteX46" fmla="*/ 3135086 w 3265714"/>
              <a:gd name="connsiteY46" fmla="*/ 973777 h 3170712"/>
              <a:gd name="connsiteX47" fmla="*/ 3170711 w 3265714"/>
              <a:gd name="connsiteY47" fmla="*/ 1009403 h 3170712"/>
              <a:gd name="connsiteX48" fmla="*/ 3218213 w 3265714"/>
              <a:gd name="connsiteY48" fmla="*/ 1116281 h 3170712"/>
              <a:gd name="connsiteX49" fmla="*/ 3241963 w 3265714"/>
              <a:gd name="connsiteY49" fmla="*/ 1163782 h 3170712"/>
              <a:gd name="connsiteX50" fmla="*/ 3253839 w 3265714"/>
              <a:gd name="connsiteY50" fmla="*/ 1282535 h 3170712"/>
              <a:gd name="connsiteX51" fmla="*/ 3265714 w 3265714"/>
              <a:gd name="connsiteY51" fmla="*/ 1318161 h 3170712"/>
              <a:gd name="connsiteX52" fmla="*/ 3253839 w 3265714"/>
              <a:gd name="connsiteY52" fmla="*/ 1543792 h 3170712"/>
              <a:gd name="connsiteX53" fmla="*/ 3230088 w 3265714"/>
              <a:gd name="connsiteY53" fmla="*/ 1615044 h 3170712"/>
              <a:gd name="connsiteX54" fmla="*/ 3194462 w 3265714"/>
              <a:gd name="connsiteY54" fmla="*/ 1662545 h 3170712"/>
              <a:gd name="connsiteX55" fmla="*/ 3170711 w 3265714"/>
              <a:gd name="connsiteY55" fmla="*/ 1698171 h 3170712"/>
              <a:gd name="connsiteX56" fmla="*/ 3075709 w 3265714"/>
              <a:gd name="connsiteY56" fmla="*/ 1745673 h 3170712"/>
              <a:gd name="connsiteX57" fmla="*/ 3028208 w 3265714"/>
              <a:gd name="connsiteY57" fmla="*/ 1769423 h 3170712"/>
              <a:gd name="connsiteX58" fmla="*/ 2992582 w 3265714"/>
              <a:gd name="connsiteY58" fmla="*/ 1781299 h 3170712"/>
              <a:gd name="connsiteX59" fmla="*/ 2956956 w 3265714"/>
              <a:gd name="connsiteY59" fmla="*/ 1805049 h 3170712"/>
              <a:gd name="connsiteX60" fmla="*/ 2909454 w 3265714"/>
              <a:gd name="connsiteY60" fmla="*/ 1816925 h 3170712"/>
              <a:gd name="connsiteX61" fmla="*/ 2755075 w 3265714"/>
              <a:gd name="connsiteY61" fmla="*/ 1864426 h 3170712"/>
              <a:gd name="connsiteX62" fmla="*/ 2612571 w 3265714"/>
              <a:gd name="connsiteY62" fmla="*/ 1888177 h 3170712"/>
              <a:gd name="connsiteX63" fmla="*/ 2458192 w 3265714"/>
              <a:gd name="connsiteY63" fmla="*/ 1911927 h 3170712"/>
              <a:gd name="connsiteX64" fmla="*/ 1223158 w 3265714"/>
              <a:gd name="connsiteY64" fmla="*/ 1911927 h 3170712"/>
              <a:gd name="connsiteX65" fmla="*/ 1068779 w 3265714"/>
              <a:gd name="connsiteY65" fmla="*/ 1935678 h 3170712"/>
              <a:gd name="connsiteX66" fmla="*/ 985652 w 3265714"/>
              <a:gd name="connsiteY66" fmla="*/ 1959429 h 3170712"/>
              <a:gd name="connsiteX67" fmla="*/ 914400 w 3265714"/>
              <a:gd name="connsiteY67" fmla="*/ 1971304 h 3170712"/>
              <a:gd name="connsiteX68" fmla="*/ 843148 w 3265714"/>
              <a:gd name="connsiteY68" fmla="*/ 1995055 h 3170712"/>
              <a:gd name="connsiteX69" fmla="*/ 807522 w 3265714"/>
              <a:gd name="connsiteY69" fmla="*/ 2030681 h 3170712"/>
              <a:gd name="connsiteX70" fmla="*/ 760021 w 3265714"/>
              <a:gd name="connsiteY70" fmla="*/ 2101932 h 3170712"/>
              <a:gd name="connsiteX71" fmla="*/ 736270 w 3265714"/>
              <a:gd name="connsiteY71" fmla="*/ 2137558 h 3170712"/>
              <a:gd name="connsiteX72" fmla="*/ 688769 w 3265714"/>
              <a:gd name="connsiteY72" fmla="*/ 2185060 h 3170712"/>
              <a:gd name="connsiteX73" fmla="*/ 665018 w 3265714"/>
              <a:gd name="connsiteY73" fmla="*/ 2232561 h 3170712"/>
              <a:gd name="connsiteX74" fmla="*/ 629392 w 3265714"/>
              <a:gd name="connsiteY74" fmla="*/ 2268187 h 3170712"/>
              <a:gd name="connsiteX75" fmla="*/ 558140 w 3265714"/>
              <a:gd name="connsiteY75" fmla="*/ 2386940 h 3170712"/>
              <a:gd name="connsiteX76" fmla="*/ 510639 w 3265714"/>
              <a:gd name="connsiteY76" fmla="*/ 2458192 h 3170712"/>
              <a:gd name="connsiteX77" fmla="*/ 486888 w 3265714"/>
              <a:gd name="connsiteY77" fmla="*/ 2529444 h 3170712"/>
              <a:gd name="connsiteX78" fmla="*/ 475013 w 3265714"/>
              <a:gd name="connsiteY78" fmla="*/ 2576945 h 3170712"/>
              <a:gd name="connsiteX79" fmla="*/ 451262 w 3265714"/>
              <a:gd name="connsiteY79" fmla="*/ 2612571 h 3170712"/>
              <a:gd name="connsiteX80" fmla="*/ 427511 w 3265714"/>
              <a:gd name="connsiteY80" fmla="*/ 2695699 h 3170712"/>
              <a:gd name="connsiteX81" fmla="*/ 403761 w 3265714"/>
              <a:gd name="connsiteY81" fmla="*/ 2743200 h 3170712"/>
              <a:gd name="connsiteX82" fmla="*/ 368135 w 3265714"/>
              <a:gd name="connsiteY82" fmla="*/ 2826327 h 3170712"/>
              <a:gd name="connsiteX83" fmla="*/ 332509 w 3265714"/>
              <a:gd name="connsiteY83" fmla="*/ 2861953 h 3170712"/>
              <a:gd name="connsiteX84" fmla="*/ 261257 w 3265714"/>
              <a:gd name="connsiteY84" fmla="*/ 2921330 h 3170712"/>
              <a:gd name="connsiteX85" fmla="*/ 213756 w 3265714"/>
              <a:gd name="connsiteY85" fmla="*/ 2956956 h 3170712"/>
              <a:gd name="connsiteX86" fmla="*/ 166254 w 3265714"/>
              <a:gd name="connsiteY86" fmla="*/ 2968831 h 3170712"/>
              <a:gd name="connsiteX87" fmla="*/ 95002 w 3265714"/>
              <a:gd name="connsiteY87" fmla="*/ 3004457 h 3170712"/>
              <a:gd name="connsiteX88" fmla="*/ 83127 w 3265714"/>
              <a:gd name="connsiteY88" fmla="*/ 3040083 h 3170712"/>
              <a:gd name="connsiteX89" fmla="*/ 47501 w 3265714"/>
              <a:gd name="connsiteY89" fmla="*/ 3087584 h 3170712"/>
              <a:gd name="connsiteX90" fmla="*/ 23750 w 3265714"/>
              <a:gd name="connsiteY90" fmla="*/ 3123210 h 3170712"/>
              <a:gd name="connsiteX91" fmla="*/ 0 w 3265714"/>
              <a:gd name="connsiteY91" fmla="*/ 3170712 h 317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265714" h="3170712">
                <a:moveTo>
                  <a:pt x="2861953" y="0"/>
                </a:moveTo>
                <a:cubicBezTo>
                  <a:pt x="2865911" y="11875"/>
                  <a:pt x="2870792" y="23482"/>
                  <a:pt x="2873828" y="35626"/>
                </a:cubicBezTo>
                <a:cubicBezTo>
                  <a:pt x="2895444" y="122091"/>
                  <a:pt x="2876400" y="70945"/>
                  <a:pt x="2897579" y="166255"/>
                </a:cubicBezTo>
                <a:cubicBezTo>
                  <a:pt x="2900294" y="178475"/>
                  <a:pt x="2905496" y="190006"/>
                  <a:pt x="2909454" y="201881"/>
                </a:cubicBezTo>
                <a:cubicBezTo>
                  <a:pt x="2905496" y="332509"/>
                  <a:pt x="2904448" y="463258"/>
                  <a:pt x="2897579" y="593766"/>
                </a:cubicBezTo>
                <a:cubicBezTo>
                  <a:pt x="2896518" y="613922"/>
                  <a:pt x="2892791" y="634244"/>
                  <a:pt x="2885704" y="653143"/>
                </a:cubicBezTo>
                <a:cubicBezTo>
                  <a:pt x="2880693" y="666507"/>
                  <a:pt x="2869870" y="676894"/>
                  <a:pt x="2861953" y="688769"/>
                </a:cubicBezTo>
                <a:cubicBezTo>
                  <a:pt x="2850115" y="724284"/>
                  <a:pt x="2847634" y="744244"/>
                  <a:pt x="2814452" y="771896"/>
                </a:cubicBezTo>
                <a:cubicBezTo>
                  <a:pt x="2804836" y="779910"/>
                  <a:pt x="2790701" y="779813"/>
                  <a:pt x="2778826" y="783771"/>
                </a:cubicBezTo>
                <a:cubicBezTo>
                  <a:pt x="2755075" y="799605"/>
                  <a:pt x="2734654" y="822247"/>
                  <a:pt x="2707574" y="831273"/>
                </a:cubicBezTo>
                <a:cubicBezTo>
                  <a:pt x="2695699" y="835231"/>
                  <a:pt x="2683669" y="838753"/>
                  <a:pt x="2671948" y="843148"/>
                </a:cubicBezTo>
                <a:cubicBezTo>
                  <a:pt x="2651988" y="850633"/>
                  <a:pt x="2632794" y="860158"/>
                  <a:pt x="2612571" y="866899"/>
                </a:cubicBezTo>
                <a:cubicBezTo>
                  <a:pt x="2571196" y="880691"/>
                  <a:pt x="2537669" y="881879"/>
                  <a:pt x="2493818" y="890649"/>
                </a:cubicBezTo>
                <a:cubicBezTo>
                  <a:pt x="2359891" y="917435"/>
                  <a:pt x="2579940" y="891390"/>
                  <a:pt x="2303813" y="914400"/>
                </a:cubicBezTo>
                <a:cubicBezTo>
                  <a:pt x="2224644" y="910442"/>
                  <a:pt x="2144962" y="912357"/>
                  <a:pt x="2066306" y="902525"/>
                </a:cubicBezTo>
                <a:cubicBezTo>
                  <a:pt x="2048740" y="900329"/>
                  <a:pt x="2035761" y="883861"/>
                  <a:pt x="2018805" y="878774"/>
                </a:cubicBezTo>
                <a:cubicBezTo>
                  <a:pt x="1995742" y="871855"/>
                  <a:pt x="1971164" y="871621"/>
                  <a:pt x="1947553" y="866899"/>
                </a:cubicBezTo>
                <a:cubicBezTo>
                  <a:pt x="1931549" y="863698"/>
                  <a:pt x="1916056" y="858224"/>
                  <a:pt x="1900052" y="855023"/>
                </a:cubicBezTo>
                <a:cubicBezTo>
                  <a:pt x="1856655" y="846344"/>
                  <a:pt x="1812820" y="839952"/>
                  <a:pt x="1769423" y="831273"/>
                </a:cubicBezTo>
                <a:cubicBezTo>
                  <a:pt x="1615642" y="800517"/>
                  <a:pt x="1906659" y="847765"/>
                  <a:pt x="1603169" y="771896"/>
                </a:cubicBezTo>
                <a:lnTo>
                  <a:pt x="1555667" y="760021"/>
                </a:lnTo>
                <a:cubicBezTo>
                  <a:pt x="1543792" y="748146"/>
                  <a:pt x="1534015" y="733711"/>
                  <a:pt x="1520041" y="724395"/>
                </a:cubicBezTo>
                <a:cubicBezTo>
                  <a:pt x="1509626" y="717451"/>
                  <a:pt x="1493266" y="721371"/>
                  <a:pt x="1484415" y="712520"/>
                </a:cubicBezTo>
                <a:cubicBezTo>
                  <a:pt x="1475564" y="703669"/>
                  <a:pt x="1476498" y="688769"/>
                  <a:pt x="1472540" y="676894"/>
                </a:cubicBezTo>
                <a:cubicBezTo>
                  <a:pt x="1476498" y="665019"/>
                  <a:pt x="1475564" y="650119"/>
                  <a:pt x="1484415" y="641268"/>
                </a:cubicBezTo>
                <a:cubicBezTo>
                  <a:pt x="1501461" y="624222"/>
                  <a:pt x="1634651" y="559521"/>
                  <a:pt x="1638795" y="558140"/>
                </a:cubicBezTo>
                <a:cubicBezTo>
                  <a:pt x="1650670" y="554182"/>
                  <a:pt x="1662385" y="549704"/>
                  <a:pt x="1674421" y="546265"/>
                </a:cubicBezTo>
                <a:cubicBezTo>
                  <a:pt x="1690114" y="541781"/>
                  <a:pt x="1706552" y="539879"/>
                  <a:pt x="1721922" y="534390"/>
                </a:cubicBezTo>
                <a:cubicBezTo>
                  <a:pt x="1762072" y="520051"/>
                  <a:pt x="1799314" y="497228"/>
                  <a:pt x="1840675" y="486888"/>
                </a:cubicBezTo>
                <a:cubicBezTo>
                  <a:pt x="1856509" y="482930"/>
                  <a:pt x="1872693" y="480174"/>
                  <a:pt x="1888176" y="475013"/>
                </a:cubicBezTo>
                <a:cubicBezTo>
                  <a:pt x="1908399" y="468272"/>
                  <a:pt x="1926709" y="455729"/>
                  <a:pt x="1947553" y="451262"/>
                </a:cubicBezTo>
                <a:cubicBezTo>
                  <a:pt x="1982603" y="443751"/>
                  <a:pt x="2018805" y="443345"/>
                  <a:pt x="2054431" y="439387"/>
                </a:cubicBezTo>
                <a:cubicBezTo>
                  <a:pt x="2070265" y="435429"/>
                  <a:pt x="2086239" y="431996"/>
                  <a:pt x="2101932" y="427512"/>
                </a:cubicBezTo>
                <a:cubicBezTo>
                  <a:pt x="2113968" y="424073"/>
                  <a:pt x="2125040" y="415636"/>
                  <a:pt x="2137558" y="415636"/>
                </a:cubicBezTo>
                <a:cubicBezTo>
                  <a:pt x="2220780" y="415636"/>
                  <a:pt x="2303813" y="423553"/>
                  <a:pt x="2386940" y="427512"/>
                </a:cubicBezTo>
                <a:cubicBezTo>
                  <a:pt x="2426911" y="440835"/>
                  <a:pt x="2428975" y="439657"/>
                  <a:pt x="2470067" y="463138"/>
                </a:cubicBezTo>
                <a:cubicBezTo>
                  <a:pt x="2482459" y="470219"/>
                  <a:pt x="2492519" y="481399"/>
                  <a:pt x="2505693" y="486888"/>
                </a:cubicBezTo>
                <a:cubicBezTo>
                  <a:pt x="2540357" y="501331"/>
                  <a:pt x="2612571" y="522514"/>
                  <a:pt x="2612571" y="522514"/>
                </a:cubicBezTo>
                <a:cubicBezTo>
                  <a:pt x="2742242" y="608963"/>
                  <a:pt x="2542334" y="481458"/>
                  <a:pt x="2695699" y="558140"/>
                </a:cubicBezTo>
                <a:cubicBezTo>
                  <a:pt x="2740170" y="580375"/>
                  <a:pt x="2743176" y="599684"/>
                  <a:pt x="2778826" y="629392"/>
                </a:cubicBezTo>
                <a:cubicBezTo>
                  <a:pt x="2789790" y="638529"/>
                  <a:pt x="2802909" y="644748"/>
                  <a:pt x="2814452" y="653143"/>
                </a:cubicBezTo>
                <a:cubicBezTo>
                  <a:pt x="2846465" y="676425"/>
                  <a:pt x="2877787" y="700644"/>
                  <a:pt x="2909454" y="724395"/>
                </a:cubicBezTo>
                <a:cubicBezTo>
                  <a:pt x="2925288" y="736270"/>
                  <a:pt x="2942961" y="746026"/>
                  <a:pt x="2956956" y="760021"/>
                </a:cubicBezTo>
                <a:cubicBezTo>
                  <a:pt x="3002674" y="805739"/>
                  <a:pt x="2978608" y="786331"/>
                  <a:pt x="3028208" y="819397"/>
                </a:cubicBezTo>
                <a:cubicBezTo>
                  <a:pt x="3040083" y="835231"/>
                  <a:pt x="3050953" y="851871"/>
                  <a:pt x="3063834" y="866899"/>
                </a:cubicBezTo>
                <a:cubicBezTo>
                  <a:pt x="3074764" y="879650"/>
                  <a:pt x="3088709" y="889623"/>
                  <a:pt x="3099460" y="902525"/>
                </a:cubicBezTo>
                <a:cubicBezTo>
                  <a:pt x="3192880" y="1014630"/>
                  <a:pt x="3063681" y="866669"/>
                  <a:pt x="3135086" y="973777"/>
                </a:cubicBezTo>
                <a:cubicBezTo>
                  <a:pt x="3144402" y="987751"/>
                  <a:pt x="3160950" y="995737"/>
                  <a:pt x="3170711" y="1009403"/>
                </a:cubicBezTo>
                <a:cubicBezTo>
                  <a:pt x="3187909" y="1033480"/>
                  <a:pt x="3207259" y="1091633"/>
                  <a:pt x="3218213" y="1116281"/>
                </a:cubicBezTo>
                <a:cubicBezTo>
                  <a:pt x="3225403" y="1132458"/>
                  <a:pt x="3234046" y="1147948"/>
                  <a:pt x="3241963" y="1163782"/>
                </a:cubicBezTo>
                <a:cubicBezTo>
                  <a:pt x="3245922" y="1203366"/>
                  <a:pt x="3247790" y="1243216"/>
                  <a:pt x="3253839" y="1282535"/>
                </a:cubicBezTo>
                <a:cubicBezTo>
                  <a:pt x="3255742" y="1294907"/>
                  <a:pt x="3265714" y="1305643"/>
                  <a:pt x="3265714" y="1318161"/>
                </a:cubicBezTo>
                <a:cubicBezTo>
                  <a:pt x="3265714" y="1393475"/>
                  <a:pt x="3262812" y="1469014"/>
                  <a:pt x="3253839" y="1543792"/>
                </a:cubicBezTo>
                <a:cubicBezTo>
                  <a:pt x="3250856" y="1568649"/>
                  <a:pt x="3245109" y="1595016"/>
                  <a:pt x="3230088" y="1615044"/>
                </a:cubicBezTo>
                <a:cubicBezTo>
                  <a:pt x="3218213" y="1630878"/>
                  <a:pt x="3205966" y="1646440"/>
                  <a:pt x="3194462" y="1662545"/>
                </a:cubicBezTo>
                <a:cubicBezTo>
                  <a:pt x="3186166" y="1674159"/>
                  <a:pt x="3182403" y="1689986"/>
                  <a:pt x="3170711" y="1698171"/>
                </a:cubicBezTo>
                <a:cubicBezTo>
                  <a:pt x="3141706" y="1718475"/>
                  <a:pt x="3107376" y="1729839"/>
                  <a:pt x="3075709" y="1745673"/>
                </a:cubicBezTo>
                <a:cubicBezTo>
                  <a:pt x="3059875" y="1753590"/>
                  <a:pt x="3045002" y="1763825"/>
                  <a:pt x="3028208" y="1769423"/>
                </a:cubicBezTo>
                <a:cubicBezTo>
                  <a:pt x="3016333" y="1773382"/>
                  <a:pt x="3003778" y="1775701"/>
                  <a:pt x="2992582" y="1781299"/>
                </a:cubicBezTo>
                <a:cubicBezTo>
                  <a:pt x="2979817" y="1787682"/>
                  <a:pt x="2970074" y="1799427"/>
                  <a:pt x="2956956" y="1805049"/>
                </a:cubicBezTo>
                <a:cubicBezTo>
                  <a:pt x="2941954" y="1811478"/>
                  <a:pt x="2925087" y="1812235"/>
                  <a:pt x="2909454" y="1816925"/>
                </a:cubicBezTo>
                <a:cubicBezTo>
                  <a:pt x="2857995" y="1832363"/>
                  <a:pt x="2808162" y="1854472"/>
                  <a:pt x="2755075" y="1864426"/>
                </a:cubicBezTo>
                <a:cubicBezTo>
                  <a:pt x="2707743" y="1873301"/>
                  <a:pt x="2659792" y="1878733"/>
                  <a:pt x="2612571" y="1888177"/>
                </a:cubicBezTo>
                <a:cubicBezTo>
                  <a:pt x="2521901" y="1906311"/>
                  <a:pt x="2573223" y="1897549"/>
                  <a:pt x="2458192" y="1911927"/>
                </a:cubicBezTo>
                <a:cubicBezTo>
                  <a:pt x="1861338" y="1900224"/>
                  <a:pt x="1827283" y="1891789"/>
                  <a:pt x="1223158" y="1911927"/>
                </a:cubicBezTo>
                <a:cubicBezTo>
                  <a:pt x="1212851" y="1912271"/>
                  <a:pt x="1084494" y="1932052"/>
                  <a:pt x="1068779" y="1935678"/>
                </a:cubicBezTo>
                <a:cubicBezTo>
                  <a:pt x="1040699" y="1942158"/>
                  <a:pt x="1013732" y="1952949"/>
                  <a:pt x="985652" y="1959429"/>
                </a:cubicBezTo>
                <a:cubicBezTo>
                  <a:pt x="962190" y="1964843"/>
                  <a:pt x="937759" y="1965464"/>
                  <a:pt x="914400" y="1971304"/>
                </a:cubicBezTo>
                <a:cubicBezTo>
                  <a:pt x="890112" y="1977376"/>
                  <a:pt x="843148" y="1995055"/>
                  <a:pt x="843148" y="1995055"/>
                </a:cubicBezTo>
                <a:cubicBezTo>
                  <a:pt x="831273" y="2006930"/>
                  <a:pt x="817833" y="2017424"/>
                  <a:pt x="807522" y="2030681"/>
                </a:cubicBezTo>
                <a:cubicBezTo>
                  <a:pt x="789997" y="2053213"/>
                  <a:pt x="775855" y="2078182"/>
                  <a:pt x="760021" y="2101932"/>
                </a:cubicBezTo>
                <a:cubicBezTo>
                  <a:pt x="752104" y="2113807"/>
                  <a:pt x="746362" y="2127466"/>
                  <a:pt x="736270" y="2137558"/>
                </a:cubicBezTo>
                <a:cubicBezTo>
                  <a:pt x="720436" y="2153392"/>
                  <a:pt x="702204" y="2167146"/>
                  <a:pt x="688769" y="2185060"/>
                </a:cubicBezTo>
                <a:cubicBezTo>
                  <a:pt x="678147" y="2199222"/>
                  <a:pt x="675308" y="2218156"/>
                  <a:pt x="665018" y="2232561"/>
                </a:cubicBezTo>
                <a:cubicBezTo>
                  <a:pt x="655256" y="2246227"/>
                  <a:pt x="639703" y="2254930"/>
                  <a:pt x="629392" y="2268187"/>
                </a:cubicBezTo>
                <a:cubicBezTo>
                  <a:pt x="552799" y="2366664"/>
                  <a:pt x="606609" y="2306158"/>
                  <a:pt x="558140" y="2386940"/>
                </a:cubicBezTo>
                <a:cubicBezTo>
                  <a:pt x="543454" y="2411417"/>
                  <a:pt x="519666" y="2431112"/>
                  <a:pt x="510639" y="2458192"/>
                </a:cubicBezTo>
                <a:cubicBezTo>
                  <a:pt x="502722" y="2481943"/>
                  <a:pt x="492960" y="2505156"/>
                  <a:pt x="486888" y="2529444"/>
                </a:cubicBezTo>
                <a:cubicBezTo>
                  <a:pt x="482930" y="2545278"/>
                  <a:pt x="481442" y="2561944"/>
                  <a:pt x="475013" y="2576945"/>
                </a:cubicBezTo>
                <a:cubicBezTo>
                  <a:pt x="469391" y="2590063"/>
                  <a:pt x="459179" y="2600696"/>
                  <a:pt x="451262" y="2612571"/>
                </a:cubicBezTo>
                <a:cubicBezTo>
                  <a:pt x="445234" y="2636685"/>
                  <a:pt x="437736" y="2671841"/>
                  <a:pt x="427511" y="2695699"/>
                </a:cubicBezTo>
                <a:cubicBezTo>
                  <a:pt x="420538" y="2711970"/>
                  <a:pt x="410734" y="2726929"/>
                  <a:pt x="403761" y="2743200"/>
                </a:cubicBezTo>
                <a:cubicBezTo>
                  <a:pt x="387147" y="2781966"/>
                  <a:pt x="396269" y="2786940"/>
                  <a:pt x="368135" y="2826327"/>
                </a:cubicBezTo>
                <a:cubicBezTo>
                  <a:pt x="358373" y="2839993"/>
                  <a:pt x="342270" y="2848287"/>
                  <a:pt x="332509" y="2861953"/>
                </a:cubicBezTo>
                <a:cubicBezTo>
                  <a:pt x="285259" y="2928103"/>
                  <a:pt x="340868" y="2901428"/>
                  <a:pt x="261257" y="2921330"/>
                </a:cubicBezTo>
                <a:cubicBezTo>
                  <a:pt x="245423" y="2933205"/>
                  <a:pt x="231459" y="2948105"/>
                  <a:pt x="213756" y="2956956"/>
                </a:cubicBezTo>
                <a:cubicBezTo>
                  <a:pt x="199158" y="2964255"/>
                  <a:pt x="181947" y="2964347"/>
                  <a:pt x="166254" y="2968831"/>
                </a:cubicBezTo>
                <a:cubicBezTo>
                  <a:pt x="123236" y="2981122"/>
                  <a:pt x="134034" y="2978437"/>
                  <a:pt x="95002" y="3004457"/>
                </a:cubicBezTo>
                <a:cubicBezTo>
                  <a:pt x="91044" y="3016332"/>
                  <a:pt x="89337" y="3029215"/>
                  <a:pt x="83127" y="3040083"/>
                </a:cubicBezTo>
                <a:cubicBezTo>
                  <a:pt x="73307" y="3057267"/>
                  <a:pt x="59005" y="3071479"/>
                  <a:pt x="47501" y="3087584"/>
                </a:cubicBezTo>
                <a:cubicBezTo>
                  <a:pt x="39205" y="3099198"/>
                  <a:pt x="30831" y="3110818"/>
                  <a:pt x="23750" y="3123210"/>
                </a:cubicBezTo>
                <a:cubicBezTo>
                  <a:pt x="14967" y="3138580"/>
                  <a:pt x="0" y="3170712"/>
                  <a:pt x="0" y="3170712"/>
                </a:cubicBez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185147" y="1781299"/>
            <a:ext cx="5417534" cy="3431969"/>
          </a:xfrm>
          <a:custGeom>
            <a:avLst/>
            <a:gdLst>
              <a:gd name="connsiteX0" fmla="*/ 798032 w 5417534"/>
              <a:gd name="connsiteY0" fmla="*/ 0 h 3431969"/>
              <a:gd name="connsiteX1" fmla="*/ 762406 w 5417534"/>
              <a:gd name="connsiteY1" fmla="*/ 546265 h 3431969"/>
              <a:gd name="connsiteX2" fmla="*/ 750531 w 5417534"/>
              <a:gd name="connsiteY2" fmla="*/ 593766 h 3431969"/>
              <a:gd name="connsiteX3" fmla="*/ 738656 w 5417534"/>
              <a:gd name="connsiteY3" fmla="*/ 665018 h 3431969"/>
              <a:gd name="connsiteX4" fmla="*/ 714905 w 5417534"/>
              <a:gd name="connsiteY4" fmla="*/ 819397 h 3431969"/>
              <a:gd name="connsiteX5" fmla="*/ 691154 w 5417534"/>
              <a:gd name="connsiteY5" fmla="*/ 914400 h 3431969"/>
              <a:gd name="connsiteX6" fmla="*/ 679279 w 5417534"/>
              <a:gd name="connsiteY6" fmla="*/ 1021278 h 3431969"/>
              <a:gd name="connsiteX7" fmla="*/ 643653 w 5417534"/>
              <a:gd name="connsiteY7" fmla="*/ 1140031 h 3431969"/>
              <a:gd name="connsiteX8" fmla="*/ 631778 w 5417534"/>
              <a:gd name="connsiteY8" fmla="*/ 1187532 h 3431969"/>
              <a:gd name="connsiteX9" fmla="*/ 619902 w 5417534"/>
              <a:gd name="connsiteY9" fmla="*/ 1306285 h 3431969"/>
              <a:gd name="connsiteX10" fmla="*/ 596152 w 5417534"/>
              <a:gd name="connsiteY10" fmla="*/ 1377537 h 3431969"/>
              <a:gd name="connsiteX11" fmla="*/ 572401 w 5417534"/>
              <a:gd name="connsiteY11" fmla="*/ 1531917 h 3431969"/>
              <a:gd name="connsiteX12" fmla="*/ 548650 w 5417534"/>
              <a:gd name="connsiteY12" fmla="*/ 1603169 h 3431969"/>
              <a:gd name="connsiteX13" fmla="*/ 513024 w 5417534"/>
              <a:gd name="connsiteY13" fmla="*/ 1781298 h 3431969"/>
              <a:gd name="connsiteX14" fmla="*/ 477398 w 5417534"/>
              <a:gd name="connsiteY14" fmla="*/ 1840675 h 3431969"/>
              <a:gd name="connsiteX15" fmla="*/ 346770 w 5417534"/>
              <a:gd name="connsiteY15" fmla="*/ 1900052 h 3431969"/>
              <a:gd name="connsiteX16" fmla="*/ 251767 w 5417534"/>
              <a:gd name="connsiteY16" fmla="*/ 1923802 h 3431969"/>
              <a:gd name="connsiteX17" fmla="*/ 168640 w 5417534"/>
              <a:gd name="connsiteY17" fmla="*/ 1911927 h 3431969"/>
              <a:gd name="connsiteX18" fmla="*/ 49887 w 5417534"/>
              <a:gd name="connsiteY18" fmla="*/ 1757548 h 3431969"/>
              <a:gd name="connsiteX19" fmla="*/ 26136 w 5417534"/>
              <a:gd name="connsiteY19" fmla="*/ 1721922 h 3431969"/>
              <a:gd name="connsiteX20" fmla="*/ 38011 w 5417534"/>
              <a:gd name="connsiteY20" fmla="*/ 1531917 h 3431969"/>
              <a:gd name="connsiteX21" fmla="*/ 61762 w 5417534"/>
              <a:gd name="connsiteY21" fmla="*/ 1496291 h 3431969"/>
              <a:gd name="connsiteX22" fmla="*/ 97388 w 5417534"/>
              <a:gd name="connsiteY22" fmla="*/ 1484415 h 3431969"/>
              <a:gd name="connsiteX23" fmla="*/ 156765 w 5417534"/>
              <a:gd name="connsiteY23" fmla="*/ 1425039 h 3431969"/>
              <a:gd name="connsiteX24" fmla="*/ 251767 w 5417534"/>
              <a:gd name="connsiteY24" fmla="*/ 1365662 h 3431969"/>
              <a:gd name="connsiteX25" fmla="*/ 287393 w 5417534"/>
              <a:gd name="connsiteY25" fmla="*/ 1353787 h 3431969"/>
              <a:gd name="connsiteX26" fmla="*/ 346770 w 5417534"/>
              <a:gd name="connsiteY26" fmla="*/ 1330036 h 3431969"/>
              <a:gd name="connsiteX27" fmla="*/ 418022 w 5417534"/>
              <a:gd name="connsiteY27" fmla="*/ 1306285 h 3431969"/>
              <a:gd name="connsiteX28" fmla="*/ 560526 w 5417534"/>
              <a:gd name="connsiteY28" fmla="*/ 1246909 h 3431969"/>
              <a:gd name="connsiteX29" fmla="*/ 809908 w 5417534"/>
              <a:gd name="connsiteY29" fmla="*/ 1151906 h 3431969"/>
              <a:gd name="connsiteX30" fmla="*/ 904910 w 5417534"/>
              <a:gd name="connsiteY30" fmla="*/ 1116280 h 3431969"/>
              <a:gd name="connsiteX31" fmla="*/ 999913 w 5417534"/>
              <a:gd name="connsiteY31" fmla="*/ 1068779 h 3431969"/>
              <a:gd name="connsiteX32" fmla="*/ 1118666 w 5417534"/>
              <a:gd name="connsiteY32" fmla="*/ 1045028 h 3431969"/>
              <a:gd name="connsiteX33" fmla="*/ 1225544 w 5417534"/>
              <a:gd name="connsiteY33" fmla="*/ 1021278 h 3431969"/>
              <a:gd name="connsiteX34" fmla="*/ 1320547 w 5417534"/>
              <a:gd name="connsiteY34" fmla="*/ 997527 h 3431969"/>
              <a:gd name="connsiteX35" fmla="*/ 1391798 w 5417534"/>
              <a:gd name="connsiteY35" fmla="*/ 985652 h 3431969"/>
              <a:gd name="connsiteX36" fmla="*/ 1498676 w 5417534"/>
              <a:gd name="connsiteY36" fmla="*/ 961901 h 3431969"/>
              <a:gd name="connsiteX37" fmla="*/ 1653056 w 5417534"/>
              <a:gd name="connsiteY37" fmla="*/ 973776 h 3431969"/>
              <a:gd name="connsiteX38" fmla="*/ 1712432 w 5417534"/>
              <a:gd name="connsiteY38" fmla="*/ 985652 h 3431969"/>
              <a:gd name="connsiteX39" fmla="*/ 1795559 w 5417534"/>
              <a:gd name="connsiteY39" fmla="*/ 1009402 h 3431969"/>
              <a:gd name="connsiteX40" fmla="*/ 1938063 w 5417534"/>
              <a:gd name="connsiteY40" fmla="*/ 1033153 h 3431969"/>
              <a:gd name="connsiteX41" fmla="*/ 2104318 w 5417534"/>
              <a:gd name="connsiteY41" fmla="*/ 1068779 h 3431969"/>
              <a:gd name="connsiteX42" fmla="*/ 2258697 w 5417534"/>
              <a:gd name="connsiteY42" fmla="*/ 1092530 h 3431969"/>
              <a:gd name="connsiteX43" fmla="*/ 2341824 w 5417534"/>
              <a:gd name="connsiteY43" fmla="*/ 1116280 h 3431969"/>
              <a:gd name="connsiteX44" fmla="*/ 2401201 w 5417534"/>
              <a:gd name="connsiteY44" fmla="*/ 1128156 h 3431969"/>
              <a:gd name="connsiteX45" fmla="*/ 2484328 w 5417534"/>
              <a:gd name="connsiteY45" fmla="*/ 1187532 h 3431969"/>
              <a:gd name="connsiteX46" fmla="*/ 2519954 w 5417534"/>
              <a:gd name="connsiteY46" fmla="*/ 1211283 h 3431969"/>
              <a:gd name="connsiteX47" fmla="*/ 2603082 w 5417534"/>
              <a:gd name="connsiteY47" fmla="*/ 1282535 h 3431969"/>
              <a:gd name="connsiteX48" fmla="*/ 2626832 w 5417534"/>
              <a:gd name="connsiteY48" fmla="*/ 1318161 h 3431969"/>
              <a:gd name="connsiteX49" fmla="*/ 2662458 w 5417534"/>
              <a:gd name="connsiteY49" fmla="*/ 1365662 h 3431969"/>
              <a:gd name="connsiteX50" fmla="*/ 2709959 w 5417534"/>
              <a:gd name="connsiteY50" fmla="*/ 1460665 h 3431969"/>
              <a:gd name="connsiteX51" fmla="*/ 2757461 w 5417534"/>
              <a:gd name="connsiteY51" fmla="*/ 1531917 h 3431969"/>
              <a:gd name="connsiteX52" fmla="*/ 2781211 w 5417534"/>
              <a:gd name="connsiteY52" fmla="*/ 1567543 h 3431969"/>
              <a:gd name="connsiteX53" fmla="*/ 2804962 w 5417534"/>
              <a:gd name="connsiteY53" fmla="*/ 1638795 h 3431969"/>
              <a:gd name="connsiteX54" fmla="*/ 2816837 w 5417534"/>
              <a:gd name="connsiteY54" fmla="*/ 1686296 h 3431969"/>
              <a:gd name="connsiteX55" fmla="*/ 2840588 w 5417534"/>
              <a:gd name="connsiteY55" fmla="*/ 1721922 h 3431969"/>
              <a:gd name="connsiteX56" fmla="*/ 2852463 w 5417534"/>
              <a:gd name="connsiteY56" fmla="*/ 1757548 h 3431969"/>
              <a:gd name="connsiteX57" fmla="*/ 2876214 w 5417534"/>
              <a:gd name="connsiteY57" fmla="*/ 1852550 h 3431969"/>
              <a:gd name="connsiteX58" fmla="*/ 2899965 w 5417534"/>
              <a:gd name="connsiteY58" fmla="*/ 1888176 h 3431969"/>
              <a:gd name="connsiteX59" fmla="*/ 2911840 w 5417534"/>
              <a:gd name="connsiteY59" fmla="*/ 1923802 h 3431969"/>
              <a:gd name="connsiteX60" fmla="*/ 2923715 w 5417534"/>
              <a:gd name="connsiteY60" fmla="*/ 1971304 h 3431969"/>
              <a:gd name="connsiteX61" fmla="*/ 2947466 w 5417534"/>
              <a:gd name="connsiteY61" fmla="*/ 2006930 h 3431969"/>
              <a:gd name="connsiteX62" fmla="*/ 2959341 w 5417534"/>
              <a:gd name="connsiteY62" fmla="*/ 2054431 h 3431969"/>
              <a:gd name="connsiteX63" fmla="*/ 2983092 w 5417534"/>
              <a:gd name="connsiteY63" fmla="*/ 2090057 h 3431969"/>
              <a:gd name="connsiteX64" fmla="*/ 3054344 w 5417534"/>
              <a:gd name="connsiteY64" fmla="*/ 2173184 h 3431969"/>
              <a:gd name="connsiteX65" fmla="*/ 3101845 w 5417534"/>
              <a:gd name="connsiteY65" fmla="*/ 2208810 h 3431969"/>
              <a:gd name="connsiteX66" fmla="*/ 3137471 w 5417534"/>
              <a:gd name="connsiteY66" fmla="*/ 2232561 h 3431969"/>
              <a:gd name="connsiteX67" fmla="*/ 3256224 w 5417534"/>
              <a:gd name="connsiteY67" fmla="*/ 2315688 h 3431969"/>
              <a:gd name="connsiteX68" fmla="*/ 3363102 w 5417534"/>
              <a:gd name="connsiteY68" fmla="*/ 2363189 h 3431969"/>
              <a:gd name="connsiteX69" fmla="*/ 3434354 w 5417534"/>
              <a:gd name="connsiteY69" fmla="*/ 2398815 h 3431969"/>
              <a:gd name="connsiteX70" fmla="*/ 3636235 w 5417534"/>
              <a:gd name="connsiteY70" fmla="*/ 2434441 h 3431969"/>
              <a:gd name="connsiteX71" fmla="*/ 4063747 w 5417534"/>
              <a:gd name="connsiteY71" fmla="*/ 2422566 h 3431969"/>
              <a:gd name="connsiteX72" fmla="*/ 4111248 w 5417534"/>
              <a:gd name="connsiteY72" fmla="*/ 2410691 h 3431969"/>
              <a:gd name="connsiteX73" fmla="*/ 4170624 w 5417534"/>
              <a:gd name="connsiteY73" fmla="*/ 2398815 h 3431969"/>
              <a:gd name="connsiteX74" fmla="*/ 4265627 w 5417534"/>
              <a:gd name="connsiteY74" fmla="*/ 2375065 h 3431969"/>
              <a:gd name="connsiteX75" fmla="*/ 4491258 w 5417534"/>
              <a:gd name="connsiteY75" fmla="*/ 2339439 h 3431969"/>
              <a:gd name="connsiteX76" fmla="*/ 4610011 w 5417534"/>
              <a:gd name="connsiteY76" fmla="*/ 2303813 h 3431969"/>
              <a:gd name="connsiteX77" fmla="*/ 4693139 w 5417534"/>
              <a:gd name="connsiteY77" fmla="*/ 2291937 h 3431969"/>
              <a:gd name="connsiteX78" fmla="*/ 4764391 w 5417534"/>
              <a:gd name="connsiteY78" fmla="*/ 2280062 h 3431969"/>
              <a:gd name="connsiteX79" fmla="*/ 5239404 w 5417534"/>
              <a:gd name="connsiteY79" fmla="*/ 2303813 h 3431969"/>
              <a:gd name="connsiteX80" fmla="*/ 5275030 w 5417534"/>
              <a:gd name="connsiteY80" fmla="*/ 2327563 h 3431969"/>
              <a:gd name="connsiteX81" fmla="*/ 5358157 w 5417534"/>
              <a:gd name="connsiteY81" fmla="*/ 2398815 h 3431969"/>
              <a:gd name="connsiteX82" fmla="*/ 5381908 w 5417534"/>
              <a:gd name="connsiteY82" fmla="*/ 2434441 h 3431969"/>
              <a:gd name="connsiteX83" fmla="*/ 5405658 w 5417534"/>
              <a:gd name="connsiteY83" fmla="*/ 2505693 h 3431969"/>
              <a:gd name="connsiteX84" fmla="*/ 5417534 w 5417534"/>
              <a:gd name="connsiteY84" fmla="*/ 2541319 h 3431969"/>
              <a:gd name="connsiteX85" fmla="*/ 5405658 w 5417534"/>
              <a:gd name="connsiteY85" fmla="*/ 2612571 h 3431969"/>
              <a:gd name="connsiteX86" fmla="*/ 5381908 w 5417534"/>
              <a:gd name="connsiteY86" fmla="*/ 2648197 h 3431969"/>
              <a:gd name="connsiteX87" fmla="*/ 5358157 w 5417534"/>
              <a:gd name="connsiteY87" fmla="*/ 2695698 h 3431969"/>
              <a:gd name="connsiteX88" fmla="*/ 5275030 w 5417534"/>
              <a:gd name="connsiteY88" fmla="*/ 2778826 h 3431969"/>
              <a:gd name="connsiteX89" fmla="*/ 5215653 w 5417534"/>
              <a:gd name="connsiteY89" fmla="*/ 2861953 h 3431969"/>
              <a:gd name="connsiteX90" fmla="*/ 5180027 w 5417534"/>
              <a:gd name="connsiteY90" fmla="*/ 2873828 h 3431969"/>
              <a:gd name="connsiteX91" fmla="*/ 5144401 w 5417534"/>
              <a:gd name="connsiteY91" fmla="*/ 2945080 h 3431969"/>
              <a:gd name="connsiteX92" fmla="*/ 5120650 w 5417534"/>
              <a:gd name="connsiteY92" fmla="*/ 2980706 h 3431969"/>
              <a:gd name="connsiteX93" fmla="*/ 5096900 w 5417534"/>
              <a:gd name="connsiteY93" fmla="*/ 3028207 h 3431969"/>
              <a:gd name="connsiteX94" fmla="*/ 5096900 w 5417534"/>
              <a:gd name="connsiteY94" fmla="*/ 3431969 h 343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417534" h="3431969">
                <a:moveTo>
                  <a:pt x="798032" y="0"/>
                </a:moveTo>
                <a:cubicBezTo>
                  <a:pt x="678934" y="178652"/>
                  <a:pt x="785433" y="5128"/>
                  <a:pt x="762406" y="546265"/>
                </a:cubicBezTo>
                <a:cubicBezTo>
                  <a:pt x="761712" y="562571"/>
                  <a:pt x="753732" y="577762"/>
                  <a:pt x="750531" y="593766"/>
                </a:cubicBezTo>
                <a:cubicBezTo>
                  <a:pt x="745809" y="617377"/>
                  <a:pt x="742317" y="641220"/>
                  <a:pt x="738656" y="665018"/>
                </a:cubicBezTo>
                <a:cubicBezTo>
                  <a:pt x="733923" y="695779"/>
                  <a:pt x="722307" y="786087"/>
                  <a:pt x="714905" y="819397"/>
                </a:cubicBezTo>
                <a:cubicBezTo>
                  <a:pt x="692803" y="918860"/>
                  <a:pt x="711684" y="770690"/>
                  <a:pt x="691154" y="914400"/>
                </a:cubicBezTo>
                <a:cubicBezTo>
                  <a:pt x="686085" y="949885"/>
                  <a:pt x="684729" y="985850"/>
                  <a:pt x="679279" y="1021278"/>
                </a:cubicBezTo>
                <a:cubicBezTo>
                  <a:pt x="671739" y="1070289"/>
                  <a:pt x="656602" y="1088235"/>
                  <a:pt x="643653" y="1140031"/>
                </a:cubicBezTo>
                <a:lnTo>
                  <a:pt x="631778" y="1187532"/>
                </a:lnTo>
                <a:cubicBezTo>
                  <a:pt x="627819" y="1227116"/>
                  <a:pt x="627233" y="1267185"/>
                  <a:pt x="619902" y="1306285"/>
                </a:cubicBezTo>
                <a:cubicBezTo>
                  <a:pt x="615288" y="1330892"/>
                  <a:pt x="596152" y="1377537"/>
                  <a:pt x="596152" y="1377537"/>
                </a:cubicBezTo>
                <a:cubicBezTo>
                  <a:pt x="590596" y="1421980"/>
                  <a:pt x="584954" y="1485890"/>
                  <a:pt x="572401" y="1531917"/>
                </a:cubicBezTo>
                <a:cubicBezTo>
                  <a:pt x="565814" y="1556070"/>
                  <a:pt x="548650" y="1603169"/>
                  <a:pt x="548650" y="1603169"/>
                </a:cubicBezTo>
                <a:cubicBezTo>
                  <a:pt x="543615" y="1638414"/>
                  <a:pt x="530204" y="1752665"/>
                  <a:pt x="513024" y="1781298"/>
                </a:cubicBezTo>
                <a:cubicBezTo>
                  <a:pt x="501149" y="1801090"/>
                  <a:pt x="495262" y="1826059"/>
                  <a:pt x="477398" y="1840675"/>
                </a:cubicBezTo>
                <a:cubicBezTo>
                  <a:pt x="459389" y="1855410"/>
                  <a:pt x="384804" y="1890543"/>
                  <a:pt x="346770" y="1900052"/>
                </a:cubicBezTo>
                <a:lnTo>
                  <a:pt x="251767" y="1923802"/>
                </a:lnTo>
                <a:cubicBezTo>
                  <a:pt x="224058" y="1919844"/>
                  <a:pt x="193285" y="1925197"/>
                  <a:pt x="168640" y="1911927"/>
                </a:cubicBezTo>
                <a:cubicBezTo>
                  <a:pt x="108213" y="1879390"/>
                  <a:pt x="82326" y="1811612"/>
                  <a:pt x="49887" y="1757548"/>
                </a:cubicBezTo>
                <a:cubicBezTo>
                  <a:pt x="42544" y="1745309"/>
                  <a:pt x="34053" y="1733797"/>
                  <a:pt x="26136" y="1721922"/>
                </a:cubicBezTo>
                <a:cubicBezTo>
                  <a:pt x="0" y="1643511"/>
                  <a:pt x="3195" y="1671180"/>
                  <a:pt x="38011" y="1531917"/>
                </a:cubicBezTo>
                <a:cubicBezTo>
                  <a:pt x="41473" y="1518071"/>
                  <a:pt x="50617" y="1505207"/>
                  <a:pt x="61762" y="1496291"/>
                </a:cubicBezTo>
                <a:cubicBezTo>
                  <a:pt x="71537" y="1488471"/>
                  <a:pt x="85513" y="1488374"/>
                  <a:pt x="97388" y="1484415"/>
                </a:cubicBezTo>
                <a:cubicBezTo>
                  <a:pt x="117046" y="1425441"/>
                  <a:pt x="94977" y="1463656"/>
                  <a:pt x="156765" y="1425039"/>
                </a:cubicBezTo>
                <a:cubicBezTo>
                  <a:pt x="231161" y="1378542"/>
                  <a:pt x="175175" y="1398487"/>
                  <a:pt x="251767" y="1365662"/>
                </a:cubicBezTo>
                <a:cubicBezTo>
                  <a:pt x="263273" y="1360731"/>
                  <a:pt x="275672" y="1358182"/>
                  <a:pt x="287393" y="1353787"/>
                </a:cubicBezTo>
                <a:cubicBezTo>
                  <a:pt x="307353" y="1346302"/>
                  <a:pt x="326736" y="1337321"/>
                  <a:pt x="346770" y="1330036"/>
                </a:cubicBezTo>
                <a:cubicBezTo>
                  <a:pt x="370298" y="1321480"/>
                  <a:pt x="394689" y="1315359"/>
                  <a:pt x="418022" y="1306285"/>
                </a:cubicBezTo>
                <a:cubicBezTo>
                  <a:pt x="465983" y="1287634"/>
                  <a:pt x="511046" y="1261046"/>
                  <a:pt x="560526" y="1246909"/>
                </a:cubicBezTo>
                <a:cubicBezTo>
                  <a:pt x="756898" y="1190802"/>
                  <a:pt x="501524" y="1267551"/>
                  <a:pt x="809908" y="1151906"/>
                </a:cubicBezTo>
                <a:cubicBezTo>
                  <a:pt x="841575" y="1140031"/>
                  <a:pt x="873925" y="1129836"/>
                  <a:pt x="904910" y="1116280"/>
                </a:cubicBezTo>
                <a:cubicBezTo>
                  <a:pt x="937347" y="1102089"/>
                  <a:pt x="966324" y="1079975"/>
                  <a:pt x="999913" y="1068779"/>
                </a:cubicBezTo>
                <a:cubicBezTo>
                  <a:pt x="1038210" y="1056013"/>
                  <a:pt x="1079164" y="1053344"/>
                  <a:pt x="1118666" y="1045028"/>
                </a:cubicBezTo>
                <a:cubicBezTo>
                  <a:pt x="1154378" y="1037510"/>
                  <a:pt x="1190019" y="1029637"/>
                  <a:pt x="1225544" y="1021278"/>
                </a:cubicBezTo>
                <a:cubicBezTo>
                  <a:pt x="1257319" y="1013802"/>
                  <a:pt x="1288629" y="1004367"/>
                  <a:pt x="1320547" y="997527"/>
                </a:cubicBezTo>
                <a:cubicBezTo>
                  <a:pt x="1344090" y="992482"/>
                  <a:pt x="1368108" y="989959"/>
                  <a:pt x="1391798" y="985652"/>
                </a:cubicBezTo>
                <a:cubicBezTo>
                  <a:pt x="1447067" y="975603"/>
                  <a:pt x="1447855" y="974606"/>
                  <a:pt x="1498676" y="961901"/>
                </a:cubicBezTo>
                <a:cubicBezTo>
                  <a:pt x="1550136" y="965859"/>
                  <a:pt x="1601760" y="968076"/>
                  <a:pt x="1653056" y="973776"/>
                </a:cubicBezTo>
                <a:cubicBezTo>
                  <a:pt x="1673117" y="976005"/>
                  <a:pt x="1692851" y="980757"/>
                  <a:pt x="1712432" y="985652"/>
                </a:cubicBezTo>
                <a:cubicBezTo>
                  <a:pt x="1785932" y="1004027"/>
                  <a:pt x="1706721" y="992745"/>
                  <a:pt x="1795559" y="1009402"/>
                </a:cubicBezTo>
                <a:cubicBezTo>
                  <a:pt x="1842891" y="1018277"/>
                  <a:pt x="1892378" y="1017924"/>
                  <a:pt x="1938063" y="1033153"/>
                </a:cubicBezTo>
                <a:cubicBezTo>
                  <a:pt x="2039591" y="1066996"/>
                  <a:pt x="1984473" y="1053799"/>
                  <a:pt x="2104318" y="1068779"/>
                </a:cubicBezTo>
                <a:cubicBezTo>
                  <a:pt x="2211505" y="1095575"/>
                  <a:pt x="2080888" y="1065174"/>
                  <a:pt x="2258697" y="1092530"/>
                </a:cubicBezTo>
                <a:cubicBezTo>
                  <a:pt x="2316447" y="1101415"/>
                  <a:pt x="2292168" y="1103866"/>
                  <a:pt x="2341824" y="1116280"/>
                </a:cubicBezTo>
                <a:cubicBezTo>
                  <a:pt x="2361406" y="1121175"/>
                  <a:pt x="2381409" y="1124197"/>
                  <a:pt x="2401201" y="1128156"/>
                </a:cubicBezTo>
                <a:cubicBezTo>
                  <a:pt x="2485142" y="1184115"/>
                  <a:pt x="2381246" y="1113901"/>
                  <a:pt x="2484328" y="1187532"/>
                </a:cubicBezTo>
                <a:cubicBezTo>
                  <a:pt x="2495942" y="1195828"/>
                  <a:pt x="2509862" y="1201191"/>
                  <a:pt x="2519954" y="1211283"/>
                </a:cubicBezTo>
                <a:cubicBezTo>
                  <a:pt x="2596021" y="1287349"/>
                  <a:pt x="2533165" y="1259228"/>
                  <a:pt x="2603082" y="1282535"/>
                </a:cubicBezTo>
                <a:cubicBezTo>
                  <a:pt x="2610999" y="1294410"/>
                  <a:pt x="2618536" y="1306547"/>
                  <a:pt x="2626832" y="1318161"/>
                </a:cubicBezTo>
                <a:cubicBezTo>
                  <a:pt x="2638336" y="1334267"/>
                  <a:pt x="2652485" y="1348566"/>
                  <a:pt x="2662458" y="1365662"/>
                </a:cubicBezTo>
                <a:cubicBezTo>
                  <a:pt x="2680298" y="1396245"/>
                  <a:pt x="2690319" y="1431206"/>
                  <a:pt x="2709959" y="1460665"/>
                </a:cubicBezTo>
                <a:lnTo>
                  <a:pt x="2757461" y="1531917"/>
                </a:lnTo>
                <a:cubicBezTo>
                  <a:pt x="2765378" y="1543792"/>
                  <a:pt x="2776698" y="1554003"/>
                  <a:pt x="2781211" y="1567543"/>
                </a:cubicBezTo>
                <a:cubicBezTo>
                  <a:pt x="2789128" y="1591294"/>
                  <a:pt x="2798890" y="1614507"/>
                  <a:pt x="2804962" y="1638795"/>
                </a:cubicBezTo>
                <a:cubicBezTo>
                  <a:pt x="2808920" y="1654629"/>
                  <a:pt x="2810408" y="1671295"/>
                  <a:pt x="2816837" y="1686296"/>
                </a:cubicBezTo>
                <a:cubicBezTo>
                  <a:pt x="2822459" y="1699414"/>
                  <a:pt x="2832671" y="1710047"/>
                  <a:pt x="2840588" y="1721922"/>
                </a:cubicBezTo>
                <a:cubicBezTo>
                  <a:pt x="2844546" y="1733797"/>
                  <a:pt x="2849169" y="1745471"/>
                  <a:pt x="2852463" y="1757548"/>
                </a:cubicBezTo>
                <a:cubicBezTo>
                  <a:pt x="2861052" y="1789040"/>
                  <a:pt x="2858107" y="1825390"/>
                  <a:pt x="2876214" y="1852550"/>
                </a:cubicBezTo>
                <a:lnTo>
                  <a:pt x="2899965" y="1888176"/>
                </a:lnTo>
                <a:cubicBezTo>
                  <a:pt x="2903923" y="1900051"/>
                  <a:pt x="2908401" y="1911766"/>
                  <a:pt x="2911840" y="1923802"/>
                </a:cubicBezTo>
                <a:cubicBezTo>
                  <a:pt x="2916324" y="1939495"/>
                  <a:pt x="2917286" y="1956302"/>
                  <a:pt x="2923715" y="1971304"/>
                </a:cubicBezTo>
                <a:cubicBezTo>
                  <a:pt x="2929337" y="1984422"/>
                  <a:pt x="2939549" y="1995055"/>
                  <a:pt x="2947466" y="2006930"/>
                </a:cubicBezTo>
                <a:cubicBezTo>
                  <a:pt x="2951424" y="2022764"/>
                  <a:pt x="2952912" y="2039430"/>
                  <a:pt x="2959341" y="2054431"/>
                </a:cubicBezTo>
                <a:cubicBezTo>
                  <a:pt x="2964963" y="2067549"/>
                  <a:pt x="2974796" y="2078443"/>
                  <a:pt x="2983092" y="2090057"/>
                </a:cubicBezTo>
                <a:cubicBezTo>
                  <a:pt x="3007793" y="2124638"/>
                  <a:pt x="3022543" y="2145926"/>
                  <a:pt x="3054344" y="2173184"/>
                </a:cubicBezTo>
                <a:cubicBezTo>
                  <a:pt x="3069371" y="2186065"/>
                  <a:pt x="3085740" y="2197306"/>
                  <a:pt x="3101845" y="2208810"/>
                </a:cubicBezTo>
                <a:cubicBezTo>
                  <a:pt x="3113459" y="2217106"/>
                  <a:pt x="3126804" y="2223079"/>
                  <a:pt x="3137471" y="2232561"/>
                </a:cubicBezTo>
                <a:cubicBezTo>
                  <a:pt x="3234662" y="2318953"/>
                  <a:pt x="3169141" y="2293918"/>
                  <a:pt x="3256224" y="2315688"/>
                </a:cubicBezTo>
                <a:cubicBezTo>
                  <a:pt x="3355928" y="2390465"/>
                  <a:pt x="3247549" y="2319857"/>
                  <a:pt x="3363102" y="2363189"/>
                </a:cubicBezTo>
                <a:cubicBezTo>
                  <a:pt x="3443171" y="2393215"/>
                  <a:pt x="3355344" y="2383013"/>
                  <a:pt x="3434354" y="2398815"/>
                </a:cubicBezTo>
                <a:cubicBezTo>
                  <a:pt x="3501360" y="2412216"/>
                  <a:pt x="3636235" y="2434441"/>
                  <a:pt x="3636235" y="2434441"/>
                </a:cubicBezTo>
                <a:cubicBezTo>
                  <a:pt x="3778739" y="2430483"/>
                  <a:pt x="3921366" y="2429685"/>
                  <a:pt x="4063747" y="2422566"/>
                </a:cubicBezTo>
                <a:cubicBezTo>
                  <a:pt x="4080048" y="2421751"/>
                  <a:pt x="4095316" y="2414232"/>
                  <a:pt x="4111248" y="2410691"/>
                </a:cubicBezTo>
                <a:cubicBezTo>
                  <a:pt x="4130951" y="2406312"/>
                  <a:pt x="4150957" y="2403354"/>
                  <a:pt x="4170624" y="2398815"/>
                </a:cubicBezTo>
                <a:cubicBezTo>
                  <a:pt x="4202430" y="2391475"/>
                  <a:pt x="4233429" y="2380431"/>
                  <a:pt x="4265627" y="2375065"/>
                </a:cubicBezTo>
                <a:cubicBezTo>
                  <a:pt x="4435740" y="2346712"/>
                  <a:pt x="4360458" y="2358124"/>
                  <a:pt x="4491258" y="2339439"/>
                </a:cubicBezTo>
                <a:cubicBezTo>
                  <a:pt x="4528445" y="2327043"/>
                  <a:pt x="4570523" y="2310993"/>
                  <a:pt x="4610011" y="2303813"/>
                </a:cubicBezTo>
                <a:cubicBezTo>
                  <a:pt x="4637550" y="2298806"/>
                  <a:pt x="4665474" y="2296193"/>
                  <a:pt x="4693139" y="2291937"/>
                </a:cubicBezTo>
                <a:cubicBezTo>
                  <a:pt x="4716937" y="2288276"/>
                  <a:pt x="4740640" y="2284020"/>
                  <a:pt x="4764391" y="2280062"/>
                </a:cubicBezTo>
                <a:cubicBezTo>
                  <a:pt x="4922729" y="2287979"/>
                  <a:pt x="5081550" y="2289129"/>
                  <a:pt x="5239404" y="2303813"/>
                </a:cubicBezTo>
                <a:cubicBezTo>
                  <a:pt x="5253615" y="2305135"/>
                  <a:pt x="5263416" y="2319267"/>
                  <a:pt x="5275030" y="2327563"/>
                </a:cubicBezTo>
                <a:cubicBezTo>
                  <a:pt x="5307406" y="2350688"/>
                  <a:pt x="5332771" y="2368351"/>
                  <a:pt x="5358157" y="2398815"/>
                </a:cubicBezTo>
                <a:cubicBezTo>
                  <a:pt x="5367294" y="2409779"/>
                  <a:pt x="5373991" y="2422566"/>
                  <a:pt x="5381908" y="2434441"/>
                </a:cubicBezTo>
                <a:lnTo>
                  <a:pt x="5405658" y="2505693"/>
                </a:lnTo>
                <a:lnTo>
                  <a:pt x="5417534" y="2541319"/>
                </a:lnTo>
                <a:cubicBezTo>
                  <a:pt x="5413575" y="2565070"/>
                  <a:pt x="5413272" y="2589728"/>
                  <a:pt x="5405658" y="2612571"/>
                </a:cubicBezTo>
                <a:cubicBezTo>
                  <a:pt x="5401145" y="2626111"/>
                  <a:pt x="5388989" y="2635805"/>
                  <a:pt x="5381908" y="2648197"/>
                </a:cubicBezTo>
                <a:cubicBezTo>
                  <a:pt x="5373125" y="2663567"/>
                  <a:pt x="5367265" y="2680518"/>
                  <a:pt x="5358157" y="2695698"/>
                </a:cubicBezTo>
                <a:cubicBezTo>
                  <a:pt x="5310517" y="2775097"/>
                  <a:pt x="5334751" y="2758918"/>
                  <a:pt x="5275030" y="2778826"/>
                </a:cubicBezTo>
                <a:cubicBezTo>
                  <a:pt x="5256456" y="2815974"/>
                  <a:pt x="5251760" y="2837882"/>
                  <a:pt x="5215653" y="2861953"/>
                </a:cubicBezTo>
                <a:cubicBezTo>
                  <a:pt x="5205238" y="2868897"/>
                  <a:pt x="5191902" y="2869870"/>
                  <a:pt x="5180027" y="2873828"/>
                </a:cubicBezTo>
                <a:cubicBezTo>
                  <a:pt x="5111960" y="2975928"/>
                  <a:pt x="5193567" y="2846748"/>
                  <a:pt x="5144401" y="2945080"/>
                </a:cubicBezTo>
                <a:cubicBezTo>
                  <a:pt x="5138018" y="2957846"/>
                  <a:pt x="5127731" y="2968314"/>
                  <a:pt x="5120650" y="2980706"/>
                </a:cubicBezTo>
                <a:cubicBezTo>
                  <a:pt x="5111867" y="2996076"/>
                  <a:pt x="5097830" y="3010529"/>
                  <a:pt x="5096900" y="3028207"/>
                </a:cubicBezTo>
                <a:cubicBezTo>
                  <a:pt x="5089826" y="3162608"/>
                  <a:pt x="5096900" y="3297382"/>
                  <a:pt x="5096900" y="3431969"/>
                </a:cubicBez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085112" y="1781299"/>
            <a:ext cx="3641429" cy="3396343"/>
          </a:xfrm>
          <a:custGeom>
            <a:avLst/>
            <a:gdLst>
              <a:gd name="connsiteX0" fmla="*/ 0 w 3641429"/>
              <a:gd name="connsiteY0" fmla="*/ 0 h 3396343"/>
              <a:gd name="connsiteX1" fmla="*/ 59376 w 3641429"/>
              <a:gd name="connsiteY1" fmla="*/ 130628 h 3396343"/>
              <a:gd name="connsiteX2" fmla="*/ 95002 w 3641429"/>
              <a:gd name="connsiteY2" fmla="*/ 178130 h 3396343"/>
              <a:gd name="connsiteX3" fmla="*/ 106878 w 3641429"/>
              <a:gd name="connsiteY3" fmla="*/ 213756 h 3396343"/>
              <a:gd name="connsiteX4" fmla="*/ 190005 w 3641429"/>
              <a:gd name="connsiteY4" fmla="*/ 308758 h 3396343"/>
              <a:gd name="connsiteX5" fmla="*/ 213756 w 3641429"/>
              <a:gd name="connsiteY5" fmla="*/ 344384 h 3396343"/>
              <a:gd name="connsiteX6" fmla="*/ 285007 w 3641429"/>
              <a:gd name="connsiteY6" fmla="*/ 415636 h 3396343"/>
              <a:gd name="connsiteX7" fmla="*/ 320633 w 3641429"/>
              <a:gd name="connsiteY7" fmla="*/ 451262 h 3396343"/>
              <a:gd name="connsiteX8" fmla="*/ 403761 w 3641429"/>
              <a:gd name="connsiteY8" fmla="*/ 498763 h 3396343"/>
              <a:gd name="connsiteX9" fmla="*/ 451262 w 3641429"/>
              <a:gd name="connsiteY9" fmla="*/ 522514 h 3396343"/>
              <a:gd name="connsiteX10" fmla="*/ 522514 w 3641429"/>
              <a:gd name="connsiteY10" fmla="*/ 570015 h 3396343"/>
              <a:gd name="connsiteX11" fmla="*/ 570015 w 3641429"/>
              <a:gd name="connsiteY11" fmla="*/ 593766 h 3396343"/>
              <a:gd name="connsiteX12" fmla="*/ 676893 w 3641429"/>
              <a:gd name="connsiteY12" fmla="*/ 665018 h 3396343"/>
              <a:gd name="connsiteX13" fmla="*/ 783771 w 3641429"/>
              <a:gd name="connsiteY13" fmla="*/ 724395 h 3396343"/>
              <a:gd name="connsiteX14" fmla="*/ 819397 w 3641429"/>
              <a:gd name="connsiteY14" fmla="*/ 736270 h 3396343"/>
              <a:gd name="connsiteX15" fmla="*/ 890649 w 3641429"/>
              <a:gd name="connsiteY15" fmla="*/ 783771 h 3396343"/>
              <a:gd name="connsiteX16" fmla="*/ 961901 w 3641429"/>
              <a:gd name="connsiteY16" fmla="*/ 831272 h 3396343"/>
              <a:gd name="connsiteX17" fmla="*/ 1045028 w 3641429"/>
              <a:gd name="connsiteY17" fmla="*/ 878774 h 3396343"/>
              <a:gd name="connsiteX18" fmla="*/ 1116280 w 3641429"/>
              <a:gd name="connsiteY18" fmla="*/ 902524 h 3396343"/>
              <a:gd name="connsiteX19" fmla="*/ 1151906 w 3641429"/>
              <a:gd name="connsiteY19" fmla="*/ 914400 h 3396343"/>
              <a:gd name="connsiteX20" fmla="*/ 1199407 w 3641429"/>
              <a:gd name="connsiteY20" fmla="*/ 938150 h 3396343"/>
              <a:gd name="connsiteX21" fmla="*/ 1246909 w 3641429"/>
              <a:gd name="connsiteY21" fmla="*/ 950026 h 3396343"/>
              <a:gd name="connsiteX22" fmla="*/ 1282535 w 3641429"/>
              <a:gd name="connsiteY22" fmla="*/ 961901 h 3396343"/>
              <a:gd name="connsiteX23" fmla="*/ 1377537 w 3641429"/>
              <a:gd name="connsiteY23" fmla="*/ 997527 h 3396343"/>
              <a:gd name="connsiteX24" fmla="*/ 1413163 w 3641429"/>
              <a:gd name="connsiteY24" fmla="*/ 1009402 h 3396343"/>
              <a:gd name="connsiteX25" fmla="*/ 1520041 w 3641429"/>
              <a:gd name="connsiteY25" fmla="*/ 1033153 h 3396343"/>
              <a:gd name="connsiteX26" fmla="*/ 1828800 w 3641429"/>
              <a:gd name="connsiteY26" fmla="*/ 1021278 h 3396343"/>
              <a:gd name="connsiteX27" fmla="*/ 1900052 w 3641429"/>
              <a:gd name="connsiteY27" fmla="*/ 997527 h 3396343"/>
              <a:gd name="connsiteX28" fmla="*/ 1959428 w 3641429"/>
              <a:gd name="connsiteY28" fmla="*/ 985652 h 3396343"/>
              <a:gd name="connsiteX29" fmla="*/ 2030680 w 3641429"/>
              <a:gd name="connsiteY29" fmla="*/ 926275 h 3396343"/>
              <a:gd name="connsiteX30" fmla="*/ 2078182 w 3641429"/>
              <a:gd name="connsiteY30" fmla="*/ 855023 h 3396343"/>
              <a:gd name="connsiteX31" fmla="*/ 2149433 w 3641429"/>
              <a:gd name="connsiteY31" fmla="*/ 771896 h 3396343"/>
              <a:gd name="connsiteX32" fmla="*/ 2161309 w 3641429"/>
              <a:gd name="connsiteY32" fmla="*/ 724395 h 3396343"/>
              <a:gd name="connsiteX33" fmla="*/ 2185059 w 3641429"/>
              <a:gd name="connsiteY33" fmla="*/ 653143 h 3396343"/>
              <a:gd name="connsiteX34" fmla="*/ 2208810 w 3641429"/>
              <a:gd name="connsiteY34" fmla="*/ 558140 h 3396343"/>
              <a:gd name="connsiteX35" fmla="*/ 2137558 w 3641429"/>
              <a:gd name="connsiteY35" fmla="*/ 237506 h 3396343"/>
              <a:gd name="connsiteX36" fmla="*/ 2078182 w 3641429"/>
              <a:gd name="connsiteY36" fmla="*/ 178130 h 3396343"/>
              <a:gd name="connsiteX37" fmla="*/ 2006930 w 3641429"/>
              <a:gd name="connsiteY37" fmla="*/ 154379 h 3396343"/>
              <a:gd name="connsiteX38" fmla="*/ 1757548 w 3641429"/>
              <a:gd name="connsiteY38" fmla="*/ 178130 h 3396343"/>
              <a:gd name="connsiteX39" fmla="*/ 1721922 w 3641429"/>
              <a:gd name="connsiteY39" fmla="*/ 225631 h 3396343"/>
              <a:gd name="connsiteX40" fmla="*/ 1686296 w 3641429"/>
              <a:gd name="connsiteY40" fmla="*/ 261257 h 3396343"/>
              <a:gd name="connsiteX41" fmla="*/ 1650670 w 3641429"/>
              <a:gd name="connsiteY41" fmla="*/ 344384 h 3396343"/>
              <a:gd name="connsiteX42" fmla="*/ 1662545 w 3641429"/>
              <a:gd name="connsiteY42" fmla="*/ 546265 h 3396343"/>
              <a:gd name="connsiteX43" fmla="*/ 1698171 w 3641429"/>
              <a:gd name="connsiteY43" fmla="*/ 581891 h 3396343"/>
              <a:gd name="connsiteX44" fmla="*/ 1733797 w 3641429"/>
              <a:gd name="connsiteY44" fmla="*/ 629392 h 3396343"/>
              <a:gd name="connsiteX45" fmla="*/ 1805049 w 3641429"/>
              <a:gd name="connsiteY45" fmla="*/ 676893 h 3396343"/>
              <a:gd name="connsiteX46" fmla="*/ 1840675 w 3641429"/>
              <a:gd name="connsiteY46" fmla="*/ 700644 h 3396343"/>
              <a:gd name="connsiteX47" fmla="*/ 1876301 w 3641429"/>
              <a:gd name="connsiteY47" fmla="*/ 724395 h 3396343"/>
              <a:gd name="connsiteX48" fmla="*/ 1947553 w 3641429"/>
              <a:gd name="connsiteY48" fmla="*/ 771896 h 3396343"/>
              <a:gd name="connsiteX49" fmla="*/ 2054431 w 3641429"/>
              <a:gd name="connsiteY49" fmla="*/ 831272 h 3396343"/>
              <a:gd name="connsiteX50" fmla="*/ 2090057 w 3641429"/>
              <a:gd name="connsiteY50" fmla="*/ 855023 h 3396343"/>
              <a:gd name="connsiteX51" fmla="*/ 2125683 w 3641429"/>
              <a:gd name="connsiteY51" fmla="*/ 866898 h 3396343"/>
              <a:gd name="connsiteX52" fmla="*/ 2232561 w 3641429"/>
              <a:gd name="connsiteY52" fmla="*/ 902524 h 3396343"/>
              <a:gd name="connsiteX53" fmla="*/ 2315688 w 3641429"/>
              <a:gd name="connsiteY53" fmla="*/ 938150 h 3396343"/>
              <a:gd name="connsiteX54" fmla="*/ 2363189 w 3641429"/>
              <a:gd name="connsiteY54" fmla="*/ 961901 h 3396343"/>
              <a:gd name="connsiteX55" fmla="*/ 2398815 w 3641429"/>
              <a:gd name="connsiteY55" fmla="*/ 973776 h 3396343"/>
              <a:gd name="connsiteX56" fmla="*/ 2434441 w 3641429"/>
              <a:gd name="connsiteY56" fmla="*/ 997527 h 3396343"/>
              <a:gd name="connsiteX57" fmla="*/ 2529444 w 3641429"/>
              <a:gd name="connsiteY57" fmla="*/ 1033153 h 3396343"/>
              <a:gd name="connsiteX58" fmla="*/ 2576945 w 3641429"/>
              <a:gd name="connsiteY58" fmla="*/ 1068779 h 3396343"/>
              <a:gd name="connsiteX59" fmla="*/ 2648197 w 3641429"/>
              <a:gd name="connsiteY59" fmla="*/ 1092530 h 3396343"/>
              <a:gd name="connsiteX60" fmla="*/ 2719449 w 3641429"/>
              <a:gd name="connsiteY60" fmla="*/ 1128156 h 3396343"/>
              <a:gd name="connsiteX61" fmla="*/ 2861953 w 3641429"/>
              <a:gd name="connsiteY61" fmla="*/ 1175657 h 3396343"/>
              <a:gd name="connsiteX62" fmla="*/ 2921330 w 3641429"/>
              <a:gd name="connsiteY62" fmla="*/ 1199407 h 3396343"/>
              <a:gd name="connsiteX63" fmla="*/ 3016332 w 3641429"/>
              <a:gd name="connsiteY63" fmla="*/ 1223158 h 3396343"/>
              <a:gd name="connsiteX64" fmla="*/ 3087584 w 3641429"/>
              <a:gd name="connsiteY64" fmla="*/ 1270659 h 3396343"/>
              <a:gd name="connsiteX65" fmla="*/ 3111335 w 3641429"/>
              <a:gd name="connsiteY65" fmla="*/ 1306285 h 3396343"/>
              <a:gd name="connsiteX66" fmla="*/ 3146961 w 3641429"/>
              <a:gd name="connsiteY66" fmla="*/ 1330036 h 3396343"/>
              <a:gd name="connsiteX67" fmla="*/ 3206337 w 3641429"/>
              <a:gd name="connsiteY67" fmla="*/ 1377537 h 3396343"/>
              <a:gd name="connsiteX68" fmla="*/ 3289465 w 3641429"/>
              <a:gd name="connsiteY68" fmla="*/ 1436914 h 3396343"/>
              <a:gd name="connsiteX69" fmla="*/ 3360717 w 3641429"/>
              <a:gd name="connsiteY69" fmla="*/ 1508166 h 3396343"/>
              <a:gd name="connsiteX70" fmla="*/ 3431969 w 3641429"/>
              <a:gd name="connsiteY70" fmla="*/ 1567543 h 3396343"/>
              <a:gd name="connsiteX71" fmla="*/ 3503220 w 3641429"/>
              <a:gd name="connsiteY71" fmla="*/ 1626919 h 3396343"/>
              <a:gd name="connsiteX72" fmla="*/ 3550722 w 3641429"/>
              <a:gd name="connsiteY72" fmla="*/ 1698171 h 3396343"/>
              <a:gd name="connsiteX73" fmla="*/ 3574472 w 3641429"/>
              <a:gd name="connsiteY73" fmla="*/ 1733797 h 3396343"/>
              <a:gd name="connsiteX74" fmla="*/ 3586348 w 3641429"/>
              <a:gd name="connsiteY74" fmla="*/ 1769423 h 3396343"/>
              <a:gd name="connsiteX75" fmla="*/ 3610098 w 3641429"/>
              <a:gd name="connsiteY75" fmla="*/ 1805049 h 3396343"/>
              <a:gd name="connsiteX76" fmla="*/ 3633849 w 3641429"/>
              <a:gd name="connsiteY76" fmla="*/ 1852550 h 3396343"/>
              <a:gd name="connsiteX77" fmla="*/ 3610098 w 3641429"/>
              <a:gd name="connsiteY77" fmla="*/ 2220685 h 3396343"/>
              <a:gd name="connsiteX78" fmla="*/ 3598223 w 3641429"/>
              <a:gd name="connsiteY78" fmla="*/ 2268187 h 3396343"/>
              <a:gd name="connsiteX79" fmla="*/ 3526971 w 3641429"/>
              <a:gd name="connsiteY79" fmla="*/ 2386940 h 3396343"/>
              <a:gd name="connsiteX80" fmla="*/ 3467594 w 3641429"/>
              <a:gd name="connsiteY80" fmla="*/ 2470067 h 3396343"/>
              <a:gd name="connsiteX81" fmla="*/ 3443844 w 3641429"/>
              <a:gd name="connsiteY81" fmla="*/ 2505693 h 3396343"/>
              <a:gd name="connsiteX82" fmla="*/ 3408218 w 3641429"/>
              <a:gd name="connsiteY82" fmla="*/ 2541319 h 3396343"/>
              <a:gd name="connsiteX83" fmla="*/ 3360717 w 3641429"/>
              <a:gd name="connsiteY83" fmla="*/ 2612571 h 3396343"/>
              <a:gd name="connsiteX84" fmla="*/ 3336966 w 3641429"/>
              <a:gd name="connsiteY84" fmla="*/ 2648197 h 3396343"/>
              <a:gd name="connsiteX85" fmla="*/ 3265714 w 3641429"/>
              <a:gd name="connsiteY85" fmla="*/ 2790701 h 3396343"/>
              <a:gd name="connsiteX86" fmla="*/ 3241963 w 3641429"/>
              <a:gd name="connsiteY86" fmla="*/ 2826327 h 3396343"/>
              <a:gd name="connsiteX87" fmla="*/ 3230088 w 3641429"/>
              <a:gd name="connsiteY87" fmla="*/ 2873828 h 3396343"/>
              <a:gd name="connsiteX88" fmla="*/ 3170711 w 3641429"/>
              <a:gd name="connsiteY88" fmla="*/ 2956956 h 3396343"/>
              <a:gd name="connsiteX89" fmla="*/ 3123210 w 3641429"/>
              <a:gd name="connsiteY89" fmla="*/ 3040083 h 3396343"/>
              <a:gd name="connsiteX90" fmla="*/ 3111335 w 3641429"/>
              <a:gd name="connsiteY90" fmla="*/ 3075709 h 3396343"/>
              <a:gd name="connsiteX91" fmla="*/ 3087584 w 3641429"/>
              <a:gd name="connsiteY91" fmla="*/ 3111335 h 3396343"/>
              <a:gd name="connsiteX92" fmla="*/ 3075709 w 3641429"/>
              <a:gd name="connsiteY92" fmla="*/ 3182587 h 3396343"/>
              <a:gd name="connsiteX93" fmla="*/ 3063833 w 3641429"/>
              <a:gd name="connsiteY93" fmla="*/ 3230088 h 3396343"/>
              <a:gd name="connsiteX94" fmla="*/ 3075709 w 3641429"/>
              <a:gd name="connsiteY94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641429" h="3396343">
                <a:moveTo>
                  <a:pt x="0" y="0"/>
                </a:moveTo>
                <a:cubicBezTo>
                  <a:pt x="18899" y="56699"/>
                  <a:pt x="18076" y="59827"/>
                  <a:pt x="59376" y="130628"/>
                </a:cubicBezTo>
                <a:cubicBezTo>
                  <a:pt x="69349" y="147724"/>
                  <a:pt x="83127" y="162296"/>
                  <a:pt x="95002" y="178130"/>
                </a:cubicBezTo>
                <a:cubicBezTo>
                  <a:pt x="98961" y="190005"/>
                  <a:pt x="100244" y="203141"/>
                  <a:pt x="106878" y="213756"/>
                </a:cubicBezTo>
                <a:cubicBezTo>
                  <a:pt x="154536" y="290007"/>
                  <a:pt x="143304" y="252717"/>
                  <a:pt x="190005" y="308758"/>
                </a:cubicBezTo>
                <a:cubicBezTo>
                  <a:pt x="199142" y="319722"/>
                  <a:pt x="204274" y="333717"/>
                  <a:pt x="213756" y="344384"/>
                </a:cubicBezTo>
                <a:cubicBezTo>
                  <a:pt x="236071" y="369488"/>
                  <a:pt x="261257" y="391885"/>
                  <a:pt x="285007" y="415636"/>
                </a:cubicBezTo>
                <a:cubicBezTo>
                  <a:pt x="296882" y="427511"/>
                  <a:pt x="305612" y="443751"/>
                  <a:pt x="320633" y="451262"/>
                </a:cubicBezTo>
                <a:cubicBezTo>
                  <a:pt x="464168" y="523029"/>
                  <a:pt x="286274" y="431628"/>
                  <a:pt x="403761" y="498763"/>
                </a:cubicBezTo>
                <a:cubicBezTo>
                  <a:pt x="419131" y="507546"/>
                  <a:pt x="436082" y="513406"/>
                  <a:pt x="451262" y="522514"/>
                </a:cubicBezTo>
                <a:cubicBezTo>
                  <a:pt x="475739" y="537200"/>
                  <a:pt x="496983" y="557249"/>
                  <a:pt x="522514" y="570015"/>
                </a:cubicBezTo>
                <a:cubicBezTo>
                  <a:pt x="538348" y="577932"/>
                  <a:pt x="554540" y="585169"/>
                  <a:pt x="570015" y="593766"/>
                </a:cubicBezTo>
                <a:cubicBezTo>
                  <a:pt x="673530" y="651275"/>
                  <a:pt x="587632" y="605510"/>
                  <a:pt x="676893" y="665018"/>
                </a:cubicBezTo>
                <a:cubicBezTo>
                  <a:pt x="703914" y="683032"/>
                  <a:pt x="752084" y="710815"/>
                  <a:pt x="783771" y="724395"/>
                </a:cubicBezTo>
                <a:cubicBezTo>
                  <a:pt x="795277" y="729326"/>
                  <a:pt x="807522" y="732312"/>
                  <a:pt x="819397" y="736270"/>
                </a:cubicBezTo>
                <a:cubicBezTo>
                  <a:pt x="870772" y="813332"/>
                  <a:pt x="808065" y="736581"/>
                  <a:pt x="890649" y="783771"/>
                </a:cubicBezTo>
                <a:cubicBezTo>
                  <a:pt x="1015183" y="854933"/>
                  <a:pt x="850672" y="794197"/>
                  <a:pt x="961901" y="831272"/>
                </a:cubicBezTo>
                <a:cubicBezTo>
                  <a:pt x="994034" y="852694"/>
                  <a:pt x="1007363" y="863708"/>
                  <a:pt x="1045028" y="878774"/>
                </a:cubicBezTo>
                <a:cubicBezTo>
                  <a:pt x="1068273" y="888072"/>
                  <a:pt x="1092529" y="894607"/>
                  <a:pt x="1116280" y="902524"/>
                </a:cubicBezTo>
                <a:cubicBezTo>
                  <a:pt x="1128155" y="906482"/>
                  <a:pt x="1140710" y="908802"/>
                  <a:pt x="1151906" y="914400"/>
                </a:cubicBezTo>
                <a:cubicBezTo>
                  <a:pt x="1167740" y="922317"/>
                  <a:pt x="1182832" y="931934"/>
                  <a:pt x="1199407" y="938150"/>
                </a:cubicBezTo>
                <a:cubicBezTo>
                  <a:pt x="1214689" y="943881"/>
                  <a:pt x="1231216" y="945542"/>
                  <a:pt x="1246909" y="950026"/>
                </a:cubicBezTo>
                <a:cubicBezTo>
                  <a:pt x="1258945" y="953465"/>
                  <a:pt x="1270660" y="957943"/>
                  <a:pt x="1282535" y="961901"/>
                </a:cubicBezTo>
                <a:cubicBezTo>
                  <a:pt x="1341180" y="1000998"/>
                  <a:pt x="1295362" y="976984"/>
                  <a:pt x="1377537" y="997527"/>
                </a:cubicBezTo>
                <a:cubicBezTo>
                  <a:pt x="1389681" y="1000563"/>
                  <a:pt x="1401127" y="1005963"/>
                  <a:pt x="1413163" y="1009402"/>
                </a:cubicBezTo>
                <a:cubicBezTo>
                  <a:pt x="1452303" y="1020585"/>
                  <a:pt x="1479216" y="1024988"/>
                  <a:pt x="1520041" y="1033153"/>
                </a:cubicBezTo>
                <a:cubicBezTo>
                  <a:pt x="1622961" y="1029195"/>
                  <a:pt x="1726254" y="1030892"/>
                  <a:pt x="1828800" y="1021278"/>
                </a:cubicBezTo>
                <a:cubicBezTo>
                  <a:pt x="1853726" y="1018941"/>
                  <a:pt x="1875503" y="1002437"/>
                  <a:pt x="1900052" y="997527"/>
                </a:cubicBezTo>
                <a:lnTo>
                  <a:pt x="1959428" y="985652"/>
                </a:lnTo>
                <a:cubicBezTo>
                  <a:pt x="1991095" y="964540"/>
                  <a:pt x="2006062" y="957926"/>
                  <a:pt x="2030680" y="926275"/>
                </a:cubicBezTo>
                <a:cubicBezTo>
                  <a:pt x="2048205" y="903743"/>
                  <a:pt x="2057998" y="875208"/>
                  <a:pt x="2078182" y="855023"/>
                </a:cubicBezTo>
                <a:cubicBezTo>
                  <a:pt x="2127802" y="805402"/>
                  <a:pt x="2103731" y="832832"/>
                  <a:pt x="2149433" y="771896"/>
                </a:cubicBezTo>
                <a:cubicBezTo>
                  <a:pt x="2153392" y="756062"/>
                  <a:pt x="2156619" y="740028"/>
                  <a:pt x="2161309" y="724395"/>
                </a:cubicBezTo>
                <a:cubicBezTo>
                  <a:pt x="2168503" y="700416"/>
                  <a:pt x="2180149" y="677692"/>
                  <a:pt x="2185059" y="653143"/>
                </a:cubicBezTo>
                <a:cubicBezTo>
                  <a:pt x="2199390" y="581491"/>
                  <a:pt x="2190552" y="612915"/>
                  <a:pt x="2208810" y="558140"/>
                </a:cubicBezTo>
                <a:cubicBezTo>
                  <a:pt x="2182353" y="280345"/>
                  <a:pt x="2231378" y="378236"/>
                  <a:pt x="2137558" y="237506"/>
                </a:cubicBezTo>
                <a:cubicBezTo>
                  <a:pt x="2115891" y="205006"/>
                  <a:pt x="2115682" y="194797"/>
                  <a:pt x="2078182" y="178130"/>
                </a:cubicBezTo>
                <a:cubicBezTo>
                  <a:pt x="2055304" y="167962"/>
                  <a:pt x="2006930" y="154379"/>
                  <a:pt x="2006930" y="154379"/>
                </a:cubicBezTo>
                <a:cubicBezTo>
                  <a:pt x="1923803" y="162296"/>
                  <a:pt x="1838558" y="157877"/>
                  <a:pt x="1757548" y="178130"/>
                </a:cubicBezTo>
                <a:cubicBezTo>
                  <a:pt x="1738347" y="182930"/>
                  <a:pt x="1734803" y="210604"/>
                  <a:pt x="1721922" y="225631"/>
                </a:cubicBezTo>
                <a:cubicBezTo>
                  <a:pt x="1710992" y="238382"/>
                  <a:pt x="1696058" y="247591"/>
                  <a:pt x="1686296" y="261257"/>
                </a:cubicBezTo>
                <a:cubicBezTo>
                  <a:pt x="1667952" y="286939"/>
                  <a:pt x="1660361" y="315309"/>
                  <a:pt x="1650670" y="344384"/>
                </a:cubicBezTo>
                <a:cubicBezTo>
                  <a:pt x="1654628" y="411678"/>
                  <a:pt x="1649325" y="480164"/>
                  <a:pt x="1662545" y="546265"/>
                </a:cubicBezTo>
                <a:cubicBezTo>
                  <a:pt x="1665839" y="562733"/>
                  <a:pt x="1687241" y="569140"/>
                  <a:pt x="1698171" y="581891"/>
                </a:cubicBezTo>
                <a:cubicBezTo>
                  <a:pt x="1711052" y="596918"/>
                  <a:pt x="1719004" y="616243"/>
                  <a:pt x="1733797" y="629392"/>
                </a:cubicBezTo>
                <a:cubicBezTo>
                  <a:pt x="1755132" y="648356"/>
                  <a:pt x="1781298" y="661059"/>
                  <a:pt x="1805049" y="676893"/>
                </a:cubicBezTo>
                <a:lnTo>
                  <a:pt x="1840675" y="700644"/>
                </a:lnTo>
                <a:cubicBezTo>
                  <a:pt x="1852550" y="708561"/>
                  <a:pt x="1866209" y="714303"/>
                  <a:pt x="1876301" y="724395"/>
                </a:cubicBezTo>
                <a:cubicBezTo>
                  <a:pt x="1920779" y="768871"/>
                  <a:pt x="1895995" y="754709"/>
                  <a:pt x="1947553" y="771896"/>
                </a:cubicBezTo>
                <a:cubicBezTo>
                  <a:pt x="2040985" y="841971"/>
                  <a:pt x="1945575" y="776844"/>
                  <a:pt x="2054431" y="831272"/>
                </a:cubicBezTo>
                <a:cubicBezTo>
                  <a:pt x="2067197" y="837655"/>
                  <a:pt x="2077291" y="848640"/>
                  <a:pt x="2090057" y="855023"/>
                </a:cubicBezTo>
                <a:cubicBezTo>
                  <a:pt x="2101253" y="860621"/>
                  <a:pt x="2114177" y="861967"/>
                  <a:pt x="2125683" y="866898"/>
                </a:cubicBezTo>
                <a:cubicBezTo>
                  <a:pt x="2211725" y="903773"/>
                  <a:pt x="2132466" y="882506"/>
                  <a:pt x="2232561" y="902524"/>
                </a:cubicBezTo>
                <a:cubicBezTo>
                  <a:pt x="2304759" y="950657"/>
                  <a:pt x="2228048" y="905285"/>
                  <a:pt x="2315688" y="938150"/>
                </a:cubicBezTo>
                <a:cubicBezTo>
                  <a:pt x="2332263" y="944366"/>
                  <a:pt x="2346918" y="954928"/>
                  <a:pt x="2363189" y="961901"/>
                </a:cubicBezTo>
                <a:cubicBezTo>
                  <a:pt x="2374695" y="966832"/>
                  <a:pt x="2386940" y="969818"/>
                  <a:pt x="2398815" y="973776"/>
                </a:cubicBezTo>
                <a:cubicBezTo>
                  <a:pt x="2410690" y="981693"/>
                  <a:pt x="2421675" y="991144"/>
                  <a:pt x="2434441" y="997527"/>
                </a:cubicBezTo>
                <a:cubicBezTo>
                  <a:pt x="2541107" y="1050860"/>
                  <a:pt x="2371906" y="945631"/>
                  <a:pt x="2529444" y="1033153"/>
                </a:cubicBezTo>
                <a:cubicBezTo>
                  <a:pt x="2546745" y="1042765"/>
                  <a:pt x="2559242" y="1059928"/>
                  <a:pt x="2576945" y="1068779"/>
                </a:cubicBezTo>
                <a:cubicBezTo>
                  <a:pt x="2599337" y="1079975"/>
                  <a:pt x="2625087" y="1082901"/>
                  <a:pt x="2648197" y="1092530"/>
                </a:cubicBezTo>
                <a:cubicBezTo>
                  <a:pt x="2672708" y="1102743"/>
                  <a:pt x="2694700" y="1118532"/>
                  <a:pt x="2719449" y="1128156"/>
                </a:cubicBezTo>
                <a:cubicBezTo>
                  <a:pt x="2766115" y="1146304"/>
                  <a:pt x="2815463" y="1157062"/>
                  <a:pt x="2861953" y="1175657"/>
                </a:cubicBezTo>
                <a:cubicBezTo>
                  <a:pt x="2881745" y="1183574"/>
                  <a:pt x="2900956" y="1193138"/>
                  <a:pt x="2921330" y="1199407"/>
                </a:cubicBezTo>
                <a:cubicBezTo>
                  <a:pt x="2952529" y="1209007"/>
                  <a:pt x="3016332" y="1223158"/>
                  <a:pt x="3016332" y="1223158"/>
                </a:cubicBezTo>
                <a:cubicBezTo>
                  <a:pt x="3040083" y="1238992"/>
                  <a:pt x="3071750" y="1246908"/>
                  <a:pt x="3087584" y="1270659"/>
                </a:cubicBezTo>
                <a:cubicBezTo>
                  <a:pt x="3095501" y="1282534"/>
                  <a:pt x="3101243" y="1296193"/>
                  <a:pt x="3111335" y="1306285"/>
                </a:cubicBezTo>
                <a:cubicBezTo>
                  <a:pt x="3121427" y="1316377"/>
                  <a:pt x="3135543" y="1321472"/>
                  <a:pt x="3146961" y="1330036"/>
                </a:cubicBezTo>
                <a:cubicBezTo>
                  <a:pt x="3167238" y="1345244"/>
                  <a:pt x="3186060" y="1362329"/>
                  <a:pt x="3206337" y="1377537"/>
                </a:cubicBezTo>
                <a:cubicBezTo>
                  <a:pt x="3244881" y="1406445"/>
                  <a:pt x="3249336" y="1400798"/>
                  <a:pt x="3289465" y="1436914"/>
                </a:cubicBezTo>
                <a:cubicBezTo>
                  <a:pt x="3314431" y="1459383"/>
                  <a:pt x="3332770" y="1489534"/>
                  <a:pt x="3360717" y="1508166"/>
                </a:cubicBezTo>
                <a:cubicBezTo>
                  <a:pt x="3449171" y="1567136"/>
                  <a:pt x="3340531" y="1491345"/>
                  <a:pt x="3431969" y="1567543"/>
                </a:cubicBezTo>
                <a:cubicBezTo>
                  <a:pt x="3475304" y="1603656"/>
                  <a:pt x="3464873" y="1577616"/>
                  <a:pt x="3503220" y="1626919"/>
                </a:cubicBezTo>
                <a:cubicBezTo>
                  <a:pt x="3520745" y="1649451"/>
                  <a:pt x="3534888" y="1674420"/>
                  <a:pt x="3550722" y="1698171"/>
                </a:cubicBezTo>
                <a:cubicBezTo>
                  <a:pt x="3558639" y="1710046"/>
                  <a:pt x="3569958" y="1720257"/>
                  <a:pt x="3574472" y="1733797"/>
                </a:cubicBezTo>
                <a:cubicBezTo>
                  <a:pt x="3578431" y="1745672"/>
                  <a:pt x="3580750" y="1758227"/>
                  <a:pt x="3586348" y="1769423"/>
                </a:cubicBezTo>
                <a:cubicBezTo>
                  <a:pt x="3592731" y="1782188"/>
                  <a:pt x="3603017" y="1792657"/>
                  <a:pt x="3610098" y="1805049"/>
                </a:cubicBezTo>
                <a:cubicBezTo>
                  <a:pt x="3618881" y="1820419"/>
                  <a:pt x="3625932" y="1836716"/>
                  <a:pt x="3633849" y="1852550"/>
                </a:cubicBezTo>
                <a:cubicBezTo>
                  <a:pt x="3625003" y="2082563"/>
                  <a:pt x="3641429" y="2079698"/>
                  <a:pt x="3610098" y="2220685"/>
                </a:cubicBezTo>
                <a:cubicBezTo>
                  <a:pt x="3606557" y="2236618"/>
                  <a:pt x="3603954" y="2252905"/>
                  <a:pt x="3598223" y="2268187"/>
                </a:cubicBezTo>
                <a:cubicBezTo>
                  <a:pt x="3582575" y="2309916"/>
                  <a:pt x="3550642" y="2351433"/>
                  <a:pt x="3526971" y="2386940"/>
                </a:cubicBezTo>
                <a:cubicBezTo>
                  <a:pt x="3470996" y="2470902"/>
                  <a:pt x="3541245" y="2366955"/>
                  <a:pt x="3467594" y="2470067"/>
                </a:cubicBezTo>
                <a:cubicBezTo>
                  <a:pt x="3459298" y="2481681"/>
                  <a:pt x="3452981" y="2494729"/>
                  <a:pt x="3443844" y="2505693"/>
                </a:cubicBezTo>
                <a:cubicBezTo>
                  <a:pt x="3433093" y="2518595"/>
                  <a:pt x="3418529" y="2528062"/>
                  <a:pt x="3408218" y="2541319"/>
                </a:cubicBezTo>
                <a:cubicBezTo>
                  <a:pt x="3390693" y="2563851"/>
                  <a:pt x="3376551" y="2588820"/>
                  <a:pt x="3360717" y="2612571"/>
                </a:cubicBezTo>
                <a:lnTo>
                  <a:pt x="3336966" y="2648197"/>
                </a:lnTo>
                <a:cubicBezTo>
                  <a:pt x="3304189" y="2746528"/>
                  <a:pt x="3327102" y="2698620"/>
                  <a:pt x="3265714" y="2790701"/>
                </a:cubicBezTo>
                <a:lnTo>
                  <a:pt x="3241963" y="2826327"/>
                </a:lnTo>
                <a:cubicBezTo>
                  <a:pt x="3238005" y="2842161"/>
                  <a:pt x="3236517" y="2858827"/>
                  <a:pt x="3230088" y="2873828"/>
                </a:cubicBezTo>
                <a:cubicBezTo>
                  <a:pt x="3224301" y="2887331"/>
                  <a:pt x="3174764" y="2951552"/>
                  <a:pt x="3170711" y="2956956"/>
                </a:cubicBezTo>
                <a:cubicBezTo>
                  <a:pt x="3145595" y="3057420"/>
                  <a:pt x="3179810" y="2955183"/>
                  <a:pt x="3123210" y="3040083"/>
                </a:cubicBezTo>
                <a:cubicBezTo>
                  <a:pt x="3116266" y="3050498"/>
                  <a:pt x="3116933" y="3064513"/>
                  <a:pt x="3111335" y="3075709"/>
                </a:cubicBezTo>
                <a:cubicBezTo>
                  <a:pt x="3104952" y="3088475"/>
                  <a:pt x="3095501" y="3099460"/>
                  <a:pt x="3087584" y="3111335"/>
                </a:cubicBezTo>
                <a:cubicBezTo>
                  <a:pt x="3083626" y="3135086"/>
                  <a:pt x="3080431" y="3158976"/>
                  <a:pt x="3075709" y="3182587"/>
                </a:cubicBezTo>
                <a:cubicBezTo>
                  <a:pt x="3072508" y="3198591"/>
                  <a:pt x="3063833" y="3213767"/>
                  <a:pt x="3063833" y="3230088"/>
                </a:cubicBezTo>
                <a:cubicBezTo>
                  <a:pt x="3063833" y="3285648"/>
                  <a:pt x="3075709" y="3396343"/>
                  <a:pt x="3075709" y="3396343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6008914" y="1769423"/>
            <a:ext cx="2422567" cy="3475778"/>
          </a:xfrm>
          <a:custGeom>
            <a:avLst/>
            <a:gdLst>
              <a:gd name="connsiteX0" fmla="*/ 11876 w 2422567"/>
              <a:gd name="connsiteY0" fmla="*/ 0 h 3475778"/>
              <a:gd name="connsiteX1" fmla="*/ 23751 w 2422567"/>
              <a:gd name="connsiteY1" fmla="*/ 142504 h 3475778"/>
              <a:gd name="connsiteX2" fmla="*/ 35626 w 2422567"/>
              <a:gd name="connsiteY2" fmla="*/ 190006 h 3475778"/>
              <a:gd name="connsiteX3" fmla="*/ 59377 w 2422567"/>
              <a:gd name="connsiteY3" fmla="*/ 308759 h 3475778"/>
              <a:gd name="connsiteX4" fmla="*/ 47502 w 2422567"/>
              <a:gd name="connsiteY4" fmla="*/ 1686296 h 3475778"/>
              <a:gd name="connsiteX5" fmla="*/ 35626 w 2422567"/>
              <a:gd name="connsiteY5" fmla="*/ 1721922 h 3475778"/>
              <a:gd name="connsiteX6" fmla="*/ 23751 w 2422567"/>
              <a:gd name="connsiteY6" fmla="*/ 1805050 h 3475778"/>
              <a:gd name="connsiteX7" fmla="*/ 0 w 2422567"/>
              <a:gd name="connsiteY7" fmla="*/ 1947554 h 3475778"/>
              <a:gd name="connsiteX8" fmla="*/ 11876 w 2422567"/>
              <a:gd name="connsiteY8" fmla="*/ 2386941 h 3475778"/>
              <a:gd name="connsiteX9" fmla="*/ 23751 w 2422567"/>
              <a:gd name="connsiteY9" fmla="*/ 2422567 h 3475778"/>
              <a:gd name="connsiteX10" fmla="*/ 35626 w 2422567"/>
              <a:gd name="connsiteY10" fmla="*/ 2481943 h 3475778"/>
              <a:gd name="connsiteX11" fmla="*/ 59377 w 2422567"/>
              <a:gd name="connsiteY11" fmla="*/ 2553195 h 3475778"/>
              <a:gd name="connsiteX12" fmla="*/ 142504 w 2422567"/>
              <a:gd name="connsiteY12" fmla="*/ 2541320 h 3475778"/>
              <a:gd name="connsiteX13" fmla="*/ 166255 w 2422567"/>
              <a:gd name="connsiteY13" fmla="*/ 2505694 h 3475778"/>
              <a:gd name="connsiteX14" fmla="*/ 249382 w 2422567"/>
              <a:gd name="connsiteY14" fmla="*/ 2398816 h 3475778"/>
              <a:gd name="connsiteX15" fmla="*/ 296883 w 2422567"/>
              <a:gd name="connsiteY15" fmla="*/ 2339439 h 3475778"/>
              <a:gd name="connsiteX16" fmla="*/ 463138 w 2422567"/>
              <a:gd name="connsiteY16" fmla="*/ 2149434 h 3475778"/>
              <a:gd name="connsiteX17" fmla="*/ 498764 w 2422567"/>
              <a:gd name="connsiteY17" fmla="*/ 2090058 h 3475778"/>
              <a:gd name="connsiteX18" fmla="*/ 593767 w 2422567"/>
              <a:gd name="connsiteY18" fmla="*/ 1935678 h 3475778"/>
              <a:gd name="connsiteX19" fmla="*/ 605642 w 2422567"/>
              <a:gd name="connsiteY19" fmla="*/ 1900052 h 3475778"/>
              <a:gd name="connsiteX20" fmla="*/ 617517 w 2422567"/>
              <a:gd name="connsiteY20" fmla="*/ 1852551 h 3475778"/>
              <a:gd name="connsiteX21" fmla="*/ 641268 w 2422567"/>
              <a:gd name="connsiteY21" fmla="*/ 1805050 h 3475778"/>
              <a:gd name="connsiteX22" fmla="*/ 653143 w 2422567"/>
              <a:gd name="connsiteY22" fmla="*/ 1769424 h 3475778"/>
              <a:gd name="connsiteX23" fmla="*/ 676894 w 2422567"/>
              <a:gd name="connsiteY23" fmla="*/ 1710047 h 3475778"/>
              <a:gd name="connsiteX24" fmla="*/ 688769 w 2422567"/>
              <a:gd name="connsiteY24" fmla="*/ 1674421 h 3475778"/>
              <a:gd name="connsiteX25" fmla="*/ 712520 w 2422567"/>
              <a:gd name="connsiteY25" fmla="*/ 1638795 h 3475778"/>
              <a:gd name="connsiteX26" fmla="*/ 724395 w 2422567"/>
              <a:gd name="connsiteY26" fmla="*/ 1591294 h 3475778"/>
              <a:gd name="connsiteX27" fmla="*/ 771896 w 2422567"/>
              <a:gd name="connsiteY27" fmla="*/ 1484416 h 3475778"/>
              <a:gd name="connsiteX28" fmla="*/ 807522 w 2422567"/>
              <a:gd name="connsiteY28" fmla="*/ 1389413 h 3475778"/>
              <a:gd name="connsiteX29" fmla="*/ 855024 w 2422567"/>
              <a:gd name="connsiteY29" fmla="*/ 1270660 h 3475778"/>
              <a:gd name="connsiteX30" fmla="*/ 878774 w 2422567"/>
              <a:gd name="connsiteY30" fmla="*/ 1211283 h 3475778"/>
              <a:gd name="connsiteX31" fmla="*/ 914400 w 2422567"/>
              <a:gd name="connsiteY31" fmla="*/ 1175658 h 3475778"/>
              <a:gd name="connsiteX32" fmla="*/ 938151 w 2422567"/>
              <a:gd name="connsiteY32" fmla="*/ 1116281 h 3475778"/>
              <a:gd name="connsiteX33" fmla="*/ 985652 w 2422567"/>
              <a:gd name="connsiteY33" fmla="*/ 1045029 h 3475778"/>
              <a:gd name="connsiteX34" fmla="*/ 1033154 w 2422567"/>
              <a:gd name="connsiteY34" fmla="*/ 950026 h 3475778"/>
              <a:gd name="connsiteX35" fmla="*/ 1068780 w 2422567"/>
              <a:gd name="connsiteY35" fmla="*/ 866899 h 3475778"/>
              <a:gd name="connsiteX36" fmla="*/ 1128156 w 2422567"/>
              <a:gd name="connsiteY36" fmla="*/ 760021 h 3475778"/>
              <a:gd name="connsiteX37" fmla="*/ 1163782 w 2422567"/>
              <a:gd name="connsiteY37" fmla="*/ 736271 h 3475778"/>
              <a:gd name="connsiteX38" fmla="*/ 1211283 w 2422567"/>
              <a:gd name="connsiteY38" fmla="*/ 807522 h 3475778"/>
              <a:gd name="connsiteX39" fmla="*/ 1270660 w 2422567"/>
              <a:gd name="connsiteY39" fmla="*/ 878774 h 3475778"/>
              <a:gd name="connsiteX40" fmla="*/ 1294411 w 2422567"/>
              <a:gd name="connsiteY40" fmla="*/ 938151 h 3475778"/>
              <a:gd name="connsiteX41" fmla="*/ 1341912 w 2422567"/>
              <a:gd name="connsiteY41" fmla="*/ 1021278 h 3475778"/>
              <a:gd name="connsiteX42" fmla="*/ 1389413 w 2422567"/>
              <a:gd name="connsiteY42" fmla="*/ 1104406 h 3475778"/>
              <a:gd name="connsiteX43" fmla="*/ 1413164 w 2422567"/>
              <a:gd name="connsiteY43" fmla="*/ 1175658 h 3475778"/>
              <a:gd name="connsiteX44" fmla="*/ 1448790 w 2422567"/>
              <a:gd name="connsiteY44" fmla="*/ 1270660 h 3475778"/>
              <a:gd name="connsiteX45" fmla="*/ 1460665 w 2422567"/>
              <a:gd name="connsiteY45" fmla="*/ 1341912 h 3475778"/>
              <a:gd name="connsiteX46" fmla="*/ 1472541 w 2422567"/>
              <a:gd name="connsiteY46" fmla="*/ 1436915 h 3475778"/>
              <a:gd name="connsiteX47" fmla="*/ 1496291 w 2422567"/>
              <a:gd name="connsiteY47" fmla="*/ 1508167 h 3475778"/>
              <a:gd name="connsiteX48" fmla="*/ 1508167 w 2422567"/>
              <a:gd name="connsiteY48" fmla="*/ 1555668 h 3475778"/>
              <a:gd name="connsiteX49" fmla="*/ 1520042 w 2422567"/>
              <a:gd name="connsiteY49" fmla="*/ 1650671 h 3475778"/>
              <a:gd name="connsiteX50" fmla="*/ 1531917 w 2422567"/>
              <a:gd name="connsiteY50" fmla="*/ 1686296 h 3475778"/>
              <a:gd name="connsiteX51" fmla="*/ 1555668 w 2422567"/>
              <a:gd name="connsiteY51" fmla="*/ 1793174 h 3475778"/>
              <a:gd name="connsiteX52" fmla="*/ 1591294 w 2422567"/>
              <a:gd name="connsiteY52" fmla="*/ 1888177 h 3475778"/>
              <a:gd name="connsiteX53" fmla="*/ 1626920 w 2422567"/>
              <a:gd name="connsiteY53" fmla="*/ 2090058 h 3475778"/>
              <a:gd name="connsiteX54" fmla="*/ 1650670 w 2422567"/>
              <a:gd name="connsiteY54" fmla="*/ 2196935 h 3475778"/>
              <a:gd name="connsiteX55" fmla="*/ 1674421 w 2422567"/>
              <a:gd name="connsiteY55" fmla="*/ 2232561 h 3475778"/>
              <a:gd name="connsiteX56" fmla="*/ 1686296 w 2422567"/>
              <a:gd name="connsiteY56" fmla="*/ 2268187 h 3475778"/>
              <a:gd name="connsiteX57" fmla="*/ 1710047 w 2422567"/>
              <a:gd name="connsiteY57" fmla="*/ 2351315 h 3475778"/>
              <a:gd name="connsiteX58" fmla="*/ 1733798 w 2422567"/>
              <a:gd name="connsiteY58" fmla="*/ 2398816 h 3475778"/>
              <a:gd name="connsiteX59" fmla="*/ 1745673 w 2422567"/>
              <a:gd name="connsiteY59" fmla="*/ 2434442 h 3475778"/>
              <a:gd name="connsiteX60" fmla="*/ 1864426 w 2422567"/>
              <a:gd name="connsiteY60" fmla="*/ 2541320 h 3475778"/>
              <a:gd name="connsiteX61" fmla="*/ 1983180 w 2422567"/>
              <a:gd name="connsiteY61" fmla="*/ 2648198 h 3475778"/>
              <a:gd name="connsiteX62" fmla="*/ 2090057 w 2422567"/>
              <a:gd name="connsiteY62" fmla="*/ 2624447 h 3475778"/>
              <a:gd name="connsiteX63" fmla="*/ 2125683 w 2422567"/>
              <a:gd name="connsiteY63" fmla="*/ 2600696 h 3475778"/>
              <a:gd name="connsiteX64" fmla="*/ 2291938 w 2422567"/>
              <a:gd name="connsiteY64" fmla="*/ 2541320 h 3475778"/>
              <a:gd name="connsiteX65" fmla="*/ 2339439 w 2422567"/>
              <a:gd name="connsiteY65" fmla="*/ 2517569 h 3475778"/>
              <a:gd name="connsiteX66" fmla="*/ 2375065 w 2422567"/>
              <a:gd name="connsiteY66" fmla="*/ 2493819 h 3475778"/>
              <a:gd name="connsiteX67" fmla="*/ 2422567 w 2422567"/>
              <a:gd name="connsiteY67" fmla="*/ 2481943 h 3475778"/>
              <a:gd name="connsiteX68" fmla="*/ 2375065 w 2422567"/>
              <a:gd name="connsiteY68" fmla="*/ 2636322 h 3475778"/>
              <a:gd name="connsiteX69" fmla="*/ 2363190 w 2422567"/>
              <a:gd name="connsiteY69" fmla="*/ 2897580 h 3475778"/>
              <a:gd name="connsiteX70" fmla="*/ 2339439 w 2422567"/>
              <a:gd name="connsiteY70" fmla="*/ 2980707 h 3475778"/>
              <a:gd name="connsiteX71" fmla="*/ 2327564 w 2422567"/>
              <a:gd name="connsiteY71" fmla="*/ 3253839 h 3475778"/>
              <a:gd name="connsiteX72" fmla="*/ 2315689 w 2422567"/>
              <a:gd name="connsiteY72" fmla="*/ 3420094 h 347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422567" h="3475778">
                <a:moveTo>
                  <a:pt x="11876" y="0"/>
                </a:moveTo>
                <a:cubicBezTo>
                  <a:pt x="15834" y="47501"/>
                  <a:pt x="17839" y="95206"/>
                  <a:pt x="23751" y="142504"/>
                </a:cubicBezTo>
                <a:cubicBezTo>
                  <a:pt x="25775" y="158699"/>
                  <a:pt x="32425" y="174002"/>
                  <a:pt x="35626" y="190006"/>
                </a:cubicBezTo>
                <a:cubicBezTo>
                  <a:pt x="64742" y="335585"/>
                  <a:pt x="31795" y="198430"/>
                  <a:pt x="59377" y="308759"/>
                </a:cubicBezTo>
                <a:cubicBezTo>
                  <a:pt x="55419" y="767938"/>
                  <a:pt x="55219" y="1227165"/>
                  <a:pt x="47502" y="1686296"/>
                </a:cubicBezTo>
                <a:cubicBezTo>
                  <a:pt x="47292" y="1698812"/>
                  <a:pt x="38081" y="1709647"/>
                  <a:pt x="35626" y="1721922"/>
                </a:cubicBezTo>
                <a:cubicBezTo>
                  <a:pt x="30137" y="1749369"/>
                  <a:pt x="28116" y="1777402"/>
                  <a:pt x="23751" y="1805050"/>
                </a:cubicBezTo>
                <a:cubicBezTo>
                  <a:pt x="16240" y="1852617"/>
                  <a:pt x="0" y="1947554"/>
                  <a:pt x="0" y="1947554"/>
                </a:cubicBezTo>
                <a:cubicBezTo>
                  <a:pt x="3959" y="2094016"/>
                  <a:pt x="4559" y="2240608"/>
                  <a:pt x="11876" y="2386941"/>
                </a:cubicBezTo>
                <a:cubicBezTo>
                  <a:pt x="12501" y="2399443"/>
                  <a:pt x="20715" y="2410423"/>
                  <a:pt x="23751" y="2422567"/>
                </a:cubicBezTo>
                <a:cubicBezTo>
                  <a:pt x="28646" y="2442148"/>
                  <a:pt x="30315" y="2462470"/>
                  <a:pt x="35626" y="2481943"/>
                </a:cubicBezTo>
                <a:cubicBezTo>
                  <a:pt x="42213" y="2506096"/>
                  <a:pt x="59377" y="2553195"/>
                  <a:pt x="59377" y="2553195"/>
                </a:cubicBezTo>
                <a:cubicBezTo>
                  <a:pt x="87086" y="2549237"/>
                  <a:pt x="116926" y="2552688"/>
                  <a:pt x="142504" y="2541320"/>
                </a:cubicBezTo>
                <a:cubicBezTo>
                  <a:pt x="155546" y="2535523"/>
                  <a:pt x="157692" y="2517112"/>
                  <a:pt x="166255" y="2505694"/>
                </a:cubicBezTo>
                <a:cubicBezTo>
                  <a:pt x="193335" y="2469587"/>
                  <a:pt x="221498" y="2434305"/>
                  <a:pt x="249382" y="2398816"/>
                </a:cubicBezTo>
                <a:cubicBezTo>
                  <a:pt x="265042" y="2378886"/>
                  <a:pt x="278960" y="2357361"/>
                  <a:pt x="296883" y="2339439"/>
                </a:cubicBezTo>
                <a:cubicBezTo>
                  <a:pt x="354716" y="2281607"/>
                  <a:pt x="421600" y="2218663"/>
                  <a:pt x="463138" y="2149434"/>
                </a:cubicBezTo>
                <a:cubicBezTo>
                  <a:pt x="475013" y="2129642"/>
                  <a:pt x="484915" y="2108523"/>
                  <a:pt x="498764" y="2090058"/>
                </a:cubicBezTo>
                <a:cubicBezTo>
                  <a:pt x="563838" y="2003294"/>
                  <a:pt x="531746" y="2121747"/>
                  <a:pt x="593767" y="1935678"/>
                </a:cubicBezTo>
                <a:cubicBezTo>
                  <a:pt x="597725" y="1923803"/>
                  <a:pt x="602203" y="1912088"/>
                  <a:pt x="605642" y="1900052"/>
                </a:cubicBezTo>
                <a:cubicBezTo>
                  <a:pt x="610126" y="1884359"/>
                  <a:pt x="611786" y="1867833"/>
                  <a:pt x="617517" y="1852551"/>
                </a:cubicBezTo>
                <a:cubicBezTo>
                  <a:pt x="623733" y="1835976"/>
                  <a:pt x="634295" y="1821321"/>
                  <a:pt x="641268" y="1805050"/>
                </a:cubicBezTo>
                <a:cubicBezTo>
                  <a:pt x="646199" y="1793544"/>
                  <a:pt x="648748" y="1781145"/>
                  <a:pt x="653143" y="1769424"/>
                </a:cubicBezTo>
                <a:cubicBezTo>
                  <a:pt x="660628" y="1749464"/>
                  <a:pt x="669409" y="1730007"/>
                  <a:pt x="676894" y="1710047"/>
                </a:cubicBezTo>
                <a:cubicBezTo>
                  <a:pt x="681289" y="1698326"/>
                  <a:pt x="683171" y="1685617"/>
                  <a:pt x="688769" y="1674421"/>
                </a:cubicBezTo>
                <a:cubicBezTo>
                  <a:pt x="695152" y="1661655"/>
                  <a:pt x="704603" y="1650670"/>
                  <a:pt x="712520" y="1638795"/>
                </a:cubicBezTo>
                <a:cubicBezTo>
                  <a:pt x="716478" y="1622961"/>
                  <a:pt x="719234" y="1606777"/>
                  <a:pt x="724395" y="1591294"/>
                </a:cubicBezTo>
                <a:cubicBezTo>
                  <a:pt x="739557" y="1545809"/>
                  <a:pt x="751206" y="1525797"/>
                  <a:pt x="771896" y="1484416"/>
                </a:cubicBezTo>
                <a:cubicBezTo>
                  <a:pt x="798200" y="1352902"/>
                  <a:pt x="764353" y="1482945"/>
                  <a:pt x="807522" y="1389413"/>
                </a:cubicBezTo>
                <a:cubicBezTo>
                  <a:pt x="825388" y="1350703"/>
                  <a:pt x="839190" y="1310244"/>
                  <a:pt x="855024" y="1270660"/>
                </a:cubicBezTo>
                <a:cubicBezTo>
                  <a:pt x="862941" y="1250868"/>
                  <a:pt x="863700" y="1226356"/>
                  <a:pt x="878774" y="1211283"/>
                </a:cubicBezTo>
                <a:lnTo>
                  <a:pt x="914400" y="1175658"/>
                </a:lnTo>
                <a:cubicBezTo>
                  <a:pt x="922317" y="1155866"/>
                  <a:pt x="927943" y="1134995"/>
                  <a:pt x="938151" y="1116281"/>
                </a:cubicBezTo>
                <a:cubicBezTo>
                  <a:pt x="951820" y="1091222"/>
                  <a:pt x="976625" y="1072109"/>
                  <a:pt x="985652" y="1045029"/>
                </a:cubicBezTo>
                <a:cubicBezTo>
                  <a:pt x="1004827" y="987506"/>
                  <a:pt x="991088" y="1020137"/>
                  <a:pt x="1033154" y="950026"/>
                </a:cubicBezTo>
                <a:cubicBezTo>
                  <a:pt x="1053606" y="868215"/>
                  <a:pt x="1031502" y="934000"/>
                  <a:pt x="1068780" y="866899"/>
                </a:cubicBezTo>
                <a:cubicBezTo>
                  <a:pt x="1076548" y="852917"/>
                  <a:pt x="1108079" y="780098"/>
                  <a:pt x="1128156" y="760021"/>
                </a:cubicBezTo>
                <a:cubicBezTo>
                  <a:pt x="1138248" y="749929"/>
                  <a:pt x="1151907" y="744188"/>
                  <a:pt x="1163782" y="736271"/>
                </a:cubicBezTo>
                <a:cubicBezTo>
                  <a:pt x="1179616" y="760021"/>
                  <a:pt x="1193758" y="784990"/>
                  <a:pt x="1211283" y="807522"/>
                </a:cubicBezTo>
                <a:cubicBezTo>
                  <a:pt x="1248051" y="854795"/>
                  <a:pt x="1245199" y="827853"/>
                  <a:pt x="1270660" y="878774"/>
                </a:cubicBezTo>
                <a:cubicBezTo>
                  <a:pt x="1280193" y="897840"/>
                  <a:pt x="1285753" y="918671"/>
                  <a:pt x="1294411" y="938151"/>
                </a:cubicBezTo>
                <a:cubicBezTo>
                  <a:pt x="1314501" y="983354"/>
                  <a:pt x="1316438" y="983068"/>
                  <a:pt x="1341912" y="1021278"/>
                </a:cubicBezTo>
                <a:cubicBezTo>
                  <a:pt x="1378231" y="1130239"/>
                  <a:pt x="1317522" y="960624"/>
                  <a:pt x="1389413" y="1104406"/>
                </a:cubicBezTo>
                <a:cubicBezTo>
                  <a:pt x="1400609" y="1126798"/>
                  <a:pt x="1403866" y="1152413"/>
                  <a:pt x="1413164" y="1175658"/>
                </a:cubicBezTo>
                <a:cubicBezTo>
                  <a:pt x="1417790" y="1187222"/>
                  <a:pt x="1444135" y="1249712"/>
                  <a:pt x="1448790" y="1270660"/>
                </a:cubicBezTo>
                <a:cubicBezTo>
                  <a:pt x="1454013" y="1294165"/>
                  <a:pt x="1457260" y="1318076"/>
                  <a:pt x="1460665" y="1341912"/>
                </a:cubicBezTo>
                <a:cubicBezTo>
                  <a:pt x="1465178" y="1373505"/>
                  <a:pt x="1465854" y="1405709"/>
                  <a:pt x="1472541" y="1436915"/>
                </a:cubicBezTo>
                <a:cubicBezTo>
                  <a:pt x="1477787" y="1461395"/>
                  <a:pt x="1490219" y="1483879"/>
                  <a:pt x="1496291" y="1508167"/>
                </a:cubicBezTo>
                <a:lnTo>
                  <a:pt x="1508167" y="1555668"/>
                </a:lnTo>
                <a:cubicBezTo>
                  <a:pt x="1512125" y="1587336"/>
                  <a:pt x="1514333" y="1619272"/>
                  <a:pt x="1520042" y="1650671"/>
                </a:cubicBezTo>
                <a:cubicBezTo>
                  <a:pt x="1522281" y="1662986"/>
                  <a:pt x="1528881" y="1674152"/>
                  <a:pt x="1531917" y="1686296"/>
                </a:cubicBezTo>
                <a:cubicBezTo>
                  <a:pt x="1556410" y="1784271"/>
                  <a:pt x="1531281" y="1707822"/>
                  <a:pt x="1555668" y="1793174"/>
                </a:cubicBezTo>
                <a:cubicBezTo>
                  <a:pt x="1564978" y="1825759"/>
                  <a:pt x="1578741" y="1856795"/>
                  <a:pt x="1591294" y="1888177"/>
                </a:cubicBezTo>
                <a:cubicBezTo>
                  <a:pt x="1615681" y="2107671"/>
                  <a:pt x="1586363" y="1887271"/>
                  <a:pt x="1626920" y="2090058"/>
                </a:cubicBezTo>
                <a:cubicBezTo>
                  <a:pt x="1629033" y="2100624"/>
                  <a:pt x="1644381" y="2182262"/>
                  <a:pt x="1650670" y="2196935"/>
                </a:cubicBezTo>
                <a:cubicBezTo>
                  <a:pt x="1656292" y="2210053"/>
                  <a:pt x="1666504" y="2220686"/>
                  <a:pt x="1674421" y="2232561"/>
                </a:cubicBezTo>
                <a:cubicBezTo>
                  <a:pt x="1678379" y="2244436"/>
                  <a:pt x="1682857" y="2256151"/>
                  <a:pt x="1686296" y="2268187"/>
                </a:cubicBezTo>
                <a:cubicBezTo>
                  <a:pt x="1694902" y="2298309"/>
                  <a:pt x="1697847" y="2322849"/>
                  <a:pt x="1710047" y="2351315"/>
                </a:cubicBezTo>
                <a:cubicBezTo>
                  <a:pt x="1717020" y="2367586"/>
                  <a:pt x="1726825" y="2382545"/>
                  <a:pt x="1733798" y="2398816"/>
                </a:cubicBezTo>
                <a:cubicBezTo>
                  <a:pt x="1738729" y="2410322"/>
                  <a:pt x="1737853" y="2424667"/>
                  <a:pt x="1745673" y="2434442"/>
                </a:cubicBezTo>
                <a:cubicBezTo>
                  <a:pt x="1897186" y="2623834"/>
                  <a:pt x="1774963" y="2460804"/>
                  <a:pt x="1864426" y="2541320"/>
                </a:cubicBezTo>
                <a:cubicBezTo>
                  <a:pt x="1997597" y="2661174"/>
                  <a:pt x="1900398" y="2593009"/>
                  <a:pt x="1983180" y="2648198"/>
                </a:cubicBezTo>
                <a:cubicBezTo>
                  <a:pt x="2010541" y="2643638"/>
                  <a:pt x="2060825" y="2639063"/>
                  <a:pt x="2090057" y="2624447"/>
                </a:cubicBezTo>
                <a:cubicBezTo>
                  <a:pt x="2102823" y="2618064"/>
                  <a:pt x="2112724" y="2606677"/>
                  <a:pt x="2125683" y="2600696"/>
                </a:cubicBezTo>
                <a:cubicBezTo>
                  <a:pt x="2220634" y="2556872"/>
                  <a:pt x="2217989" y="2559807"/>
                  <a:pt x="2291938" y="2541320"/>
                </a:cubicBezTo>
                <a:cubicBezTo>
                  <a:pt x="2307772" y="2533403"/>
                  <a:pt x="2324069" y="2526352"/>
                  <a:pt x="2339439" y="2517569"/>
                </a:cubicBezTo>
                <a:cubicBezTo>
                  <a:pt x="2351831" y="2510488"/>
                  <a:pt x="2361947" y="2499441"/>
                  <a:pt x="2375065" y="2493819"/>
                </a:cubicBezTo>
                <a:cubicBezTo>
                  <a:pt x="2390067" y="2487390"/>
                  <a:pt x="2406733" y="2485902"/>
                  <a:pt x="2422567" y="2481943"/>
                </a:cubicBezTo>
                <a:cubicBezTo>
                  <a:pt x="2396017" y="2614691"/>
                  <a:pt x="2421209" y="2567108"/>
                  <a:pt x="2375065" y="2636322"/>
                </a:cubicBezTo>
                <a:cubicBezTo>
                  <a:pt x="2371107" y="2723408"/>
                  <a:pt x="2369876" y="2810661"/>
                  <a:pt x="2363190" y="2897580"/>
                </a:cubicBezTo>
                <a:cubicBezTo>
                  <a:pt x="2361699" y="2916969"/>
                  <a:pt x="2346184" y="2960473"/>
                  <a:pt x="2339439" y="2980707"/>
                </a:cubicBezTo>
                <a:cubicBezTo>
                  <a:pt x="2335481" y="3071751"/>
                  <a:pt x="2333077" y="3162876"/>
                  <a:pt x="2327564" y="3253839"/>
                </a:cubicBezTo>
                <a:cubicBezTo>
                  <a:pt x="2314114" y="3475778"/>
                  <a:pt x="2315689" y="3298013"/>
                  <a:pt x="2315689" y="3420094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s://pbs.twimg.com/profile_images/749184856991625216/-DmY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312368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4" name="Picture 2" descr="https://yt3.ggpht.com/ytc/AAUvwnjpXP-x-miFN8YaTTQpeXXzIutFfBLCcXvVIzDS=s900-c-k-c0x00ffffff-no-r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39752" y="332656"/>
            <a:ext cx="2744305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pbs.twimg.com/profile_images/749184856991625216/-DmY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3096344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89" name="Picture 1" descr="C:\Users\admin\Documents\оля\blacksmith-clipart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89535"/>
            <a:ext cx="2376264" cy="37992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s://pbs.twimg.com/profile_images/749184856991625216/-DmY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312368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6" name="Picture 2" descr="https://fsd.multiurok.ru/html/2020/01/10/s_5e182160dd985/1310883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0648"/>
            <a:ext cx="2627874" cy="388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4427984" y="3645024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1584176" cy="221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admin\Documents\оля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268760"/>
            <a:ext cx="2708389" cy="1584176"/>
          </a:xfrm>
          <a:prstGeom prst="rect">
            <a:avLst/>
          </a:prstGeom>
          <a:noFill/>
        </p:spPr>
      </p:pic>
      <p:pic>
        <p:nvPicPr>
          <p:cNvPr id="17" name="Picture 15" descr="C:\Users\admin\Documents\ол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12975"/>
            <a:ext cx="1440160" cy="2163331"/>
          </a:xfrm>
          <a:prstGeom prst="rect">
            <a:avLst/>
          </a:prstGeom>
          <a:noFill/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077072"/>
            <a:ext cx="19830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трелка вправо 19"/>
          <p:cNvSpPr/>
          <p:nvPr/>
        </p:nvSpPr>
        <p:spPr>
          <a:xfrm rot="1074183">
            <a:off x="2010904" y="1755877"/>
            <a:ext cx="864096" cy="237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358697" flipV="1">
            <a:off x="2073360" y="3272223"/>
            <a:ext cx="864096" cy="222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1907704" y="5013176"/>
            <a:ext cx="864096" cy="240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414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05992"/>
                <a:gridCol w="2366008"/>
                <a:gridCol w="2286000"/>
              </a:tblGrid>
              <a:tr h="4149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1884809" cy="2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admin\Documents\оля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634" y="1988841"/>
            <a:ext cx="2708389" cy="1584176"/>
          </a:xfrm>
          <a:prstGeom prst="rect">
            <a:avLst/>
          </a:prstGeom>
          <a:noFill/>
        </p:spPr>
      </p:pic>
      <p:sp>
        <p:nvSpPr>
          <p:cNvPr id="1032" name="AutoShape 8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admin\Documents\ол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1715269" cy="2576584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4716016" y="3356992"/>
            <a:ext cx="360040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932040" y="3429000"/>
            <a:ext cx="36004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868144" y="3501008"/>
            <a:ext cx="504056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196752"/>
            <a:ext cx="19830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-40640" y="3717032"/>
            <a:ext cx="234166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Лепят игрушку из глины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3768" y="3789040"/>
            <a:ext cx="1720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Обжигают в печи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26240" y="3717032"/>
            <a:ext cx="1627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белят белилами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0312" y="3717032"/>
            <a:ext cx="1382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расписывают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71600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31840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64088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68344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348880"/>
            <a:ext cx="499492" cy="72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1844823"/>
            <a:ext cx="1682917" cy="177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628800"/>
            <a:ext cx="1839019" cy="19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414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05992"/>
                <a:gridCol w="2366008"/>
                <a:gridCol w="2286000"/>
              </a:tblGrid>
              <a:tr h="4149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2" name="AutoShape 8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16016" y="3356992"/>
            <a:ext cx="360040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932040" y="3429000"/>
            <a:ext cx="36004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868144" y="3501008"/>
            <a:ext cx="504056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3573016"/>
            <a:ext cx="1536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Пропитывают </a:t>
            </a:r>
          </a:p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маслом, сушат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5736" y="3645024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Покрывают алюминиевым </a:t>
            </a:r>
          </a:p>
          <a:p>
            <a:pPr lvl="0" algn="ctr"/>
            <a:r>
              <a:rPr lang="ru-RU" sz="1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порошком, сушат</a:t>
            </a:r>
            <a:endParaRPr lang="ru-RU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04048" y="3717032"/>
            <a:ext cx="1373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расписывают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92280" y="3573016"/>
            <a:ext cx="1826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Покрывают лаком</a:t>
            </a:r>
          </a:p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сушат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6072" y="0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56312" y="0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88560" y="0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92816" y="0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916832"/>
            <a:ext cx="74178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1475656" y="177281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75656" y="1916832"/>
            <a:ext cx="216024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284984"/>
            <a:ext cx="627508" cy="31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484784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700808"/>
            <a:ext cx="161499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25868" y="2852936"/>
            <a:ext cx="574116" cy="75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32440" y="1772816"/>
            <a:ext cx="6115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188640"/>
            <a:ext cx="1584176" cy="221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admin\Documents\оля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4984" y="2636912"/>
            <a:ext cx="2708389" cy="1584176"/>
          </a:xfrm>
          <a:prstGeom prst="rect">
            <a:avLst/>
          </a:prstGeom>
          <a:noFill/>
        </p:spPr>
      </p:pic>
      <p:pic>
        <p:nvPicPr>
          <p:cNvPr id="17" name="Picture 15" descr="C:\Users\admin\Documents\ол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92896" y="2636912"/>
            <a:ext cx="1440160" cy="2163331"/>
          </a:xfrm>
          <a:prstGeom prst="rect">
            <a:avLst/>
          </a:prstGeom>
          <a:noFill/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96952" y="2780928"/>
            <a:ext cx="19830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14096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077072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>
            <a:off x="1907704" y="5013176"/>
            <a:ext cx="864096" cy="240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71087">
            <a:off x="4521888" y="5582276"/>
            <a:ext cx="574116" cy="75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9" y="4653136"/>
            <a:ext cx="5096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476672"/>
            <a:ext cx="56059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060848"/>
            <a:ext cx="5096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1412456"/>
            <a:ext cx="1808558" cy="180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право 20"/>
          <p:cNvSpPr/>
          <p:nvPr/>
        </p:nvSpPr>
        <p:spPr>
          <a:xfrm rot="8358697" flipV="1">
            <a:off x="2163670" y="3467813"/>
            <a:ext cx="864096" cy="222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260648"/>
            <a:ext cx="177757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трелка вправо 19"/>
          <p:cNvSpPr/>
          <p:nvPr/>
        </p:nvSpPr>
        <p:spPr>
          <a:xfrm rot="1074183">
            <a:off x="1851205" y="2043909"/>
            <a:ext cx="864096" cy="237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1290" y="1412776"/>
            <a:ext cx="508501" cy="54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7945" y="2996952"/>
            <a:ext cx="1008112" cy="4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720" y="2060848"/>
            <a:ext cx="499492" cy="72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4864" y="1700808"/>
            <a:ext cx="1682917" cy="177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16832" y="1412776"/>
            <a:ext cx="1839019" cy="19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414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05992"/>
                <a:gridCol w="2366008"/>
                <a:gridCol w="2286000"/>
              </a:tblGrid>
              <a:tr h="4149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2" name="AutoShape 8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s1.slide-share.ru/s_image/36d7dba5c798afab3d16aa107b38d478/57042607-0156-48e1-8fb1-df3ef582d7d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16016" y="3356992"/>
            <a:ext cx="360040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932040" y="3429000"/>
            <a:ext cx="36004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868144" y="3501008"/>
            <a:ext cx="504056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304" y="3573016"/>
            <a:ext cx="22833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Вырезают  поднос       </a:t>
            </a:r>
          </a:p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из тонкой стали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5736" y="3645024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Грунтуют ,шпаклюют</a:t>
            </a:r>
            <a:endParaRPr lang="ru-RU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6016" y="3573016"/>
            <a:ext cx="1826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Покрывают лаком</a:t>
            </a:r>
          </a:p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сушат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18948" y="3573016"/>
            <a:ext cx="1373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расписывают</a:t>
            </a:r>
            <a:endParaRPr lang="ru-RU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71600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31840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64088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68344" y="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56792" y="1844824"/>
            <a:ext cx="74178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1475656" y="177281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75656" y="1916832"/>
            <a:ext cx="216024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772816" y="2636912"/>
            <a:ext cx="627508" cy="31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844824" y="134076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556792" y="1484784"/>
            <a:ext cx="161499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1484784"/>
            <a:ext cx="2198258" cy="1572806"/>
          </a:xfrm>
          <a:prstGeom prst="rect">
            <a:avLst/>
          </a:prstGeom>
          <a:noFill/>
        </p:spPr>
      </p:pic>
      <p:pic>
        <p:nvPicPr>
          <p:cNvPr id="50179" name="Picture 3" descr="C:\Users\admin\Documents\оля\2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628800"/>
            <a:ext cx="2084545" cy="1451446"/>
          </a:xfrm>
          <a:prstGeom prst="rect">
            <a:avLst/>
          </a:prstGeom>
          <a:noFill/>
        </p:spPr>
      </p:pic>
      <p:pic>
        <p:nvPicPr>
          <p:cNvPr id="32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3099" y="1571658"/>
            <a:ext cx="2198258" cy="1572806"/>
          </a:xfrm>
          <a:prstGeom prst="rect">
            <a:avLst/>
          </a:prstGeom>
          <a:noFill/>
        </p:spPr>
      </p:pic>
      <p:pic>
        <p:nvPicPr>
          <p:cNvPr id="50180" name="Picture 4" descr="C:\Users\admin\Documents\оля\img-3303-zhostov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1700808"/>
            <a:ext cx="2024225" cy="1584176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2339752" y="3068960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339752" y="1412776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644008" y="1268760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44008" y="292494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2852936"/>
            <a:ext cx="56059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2852936"/>
            <a:ext cx="574116" cy="75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1.slide-share.ru/s_slide/d826bb3b1b009f5948d0ce87f2d9a710/0db0eeb7-f5ba-44f2-8d6e-2beeef776f1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1888573" cy="151216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1888573" cy="1512168"/>
          </a:xfrm>
          <a:prstGeom prst="rect">
            <a:avLst/>
          </a:prstGeom>
          <a:noFill/>
        </p:spPr>
      </p:pic>
      <p:pic>
        <p:nvPicPr>
          <p:cNvPr id="25" name="Picture 5" descr="C:\Users\admin\Documents\оля\b0164d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25144"/>
            <a:ext cx="1888573" cy="1512168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0" y="2132856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4509120"/>
            <a:ext cx="4427984" cy="191683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5122" name="Picture 2" descr="C:\Users\admin\Documents\оля\f2eba96bfc39404d056418bef13a8d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16632"/>
            <a:ext cx="1840205" cy="1656184"/>
          </a:xfrm>
          <a:prstGeom prst="rect">
            <a:avLst/>
          </a:prstGeom>
          <a:noFill/>
        </p:spPr>
      </p:pic>
      <p:pic>
        <p:nvPicPr>
          <p:cNvPr id="30" name="Picture 2" descr="C:\Users\admin\Documents\оля\f2eba96bfc39404d056418bef13a8d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204864"/>
            <a:ext cx="1840205" cy="1656184"/>
          </a:xfrm>
          <a:prstGeom prst="rect">
            <a:avLst/>
          </a:prstGeom>
          <a:noFill/>
        </p:spPr>
      </p:pic>
      <p:pic>
        <p:nvPicPr>
          <p:cNvPr id="31" name="Picture 2" descr="C:\Users\admin\Documents\оля\f2eba96bfc39404d056418bef13a8d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653136"/>
            <a:ext cx="1840205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188640"/>
            <a:ext cx="1584176" cy="221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admin\Documents\оля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4984" y="2636912"/>
            <a:ext cx="2708389" cy="1584176"/>
          </a:xfrm>
          <a:prstGeom prst="rect">
            <a:avLst/>
          </a:prstGeom>
          <a:noFill/>
        </p:spPr>
      </p:pic>
      <p:pic>
        <p:nvPicPr>
          <p:cNvPr id="17" name="Picture 15" descr="C:\Users\admin\Documents\ол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92896" y="2636912"/>
            <a:ext cx="1440160" cy="2163331"/>
          </a:xfrm>
          <a:prstGeom prst="rect">
            <a:avLst/>
          </a:prstGeom>
          <a:noFill/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96952" y="2780928"/>
            <a:ext cx="19830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60848" y="62068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32856" y="62068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293096"/>
            <a:ext cx="5096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412776" y="1052736"/>
            <a:ext cx="56059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96752" y="1988840"/>
            <a:ext cx="5096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348880" y="836712"/>
            <a:ext cx="1808558" cy="180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76872" y="476672"/>
            <a:ext cx="177757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268760" y="1484784"/>
            <a:ext cx="508501" cy="54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988840" y="2276872"/>
            <a:ext cx="1008112" cy="4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C:\Users\admin\Documents\оля\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260648"/>
            <a:ext cx="2084545" cy="1451446"/>
          </a:xfrm>
          <a:prstGeom prst="rect">
            <a:avLst/>
          </a:prstGeom>
          <a:noFill/>
        </p:spPr>
      </p:pic>
      <p:pic>
        <p:nvPicPr>
          <p:cNvPr id="30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7824" y="1700808"/>
            <a:ext cx="2198258" cy="1572806"/>
          </a:xfrm>
          <a:prstGeom prst="rect">
            <a:avLst/>
          </a:prstGeom>
          <a:noFill/>
        </p:spPr>
      </p:pic>
      <p:pic>
        <p:nvPicPr>
          <p:cNvPr id="31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3717032"/>
            <a:ext cx="2198258" cy="1572806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2987824" y="3140968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203848" y="14847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67544" y="5229200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71087" flipH="1">
            <a:off x="544993" y="4994815"/>
            <a:ext cx="473522" cy="62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1225608">
            <a:off x="2426560" y="5228412"/>
            <a:ext cx="864096" cy="240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7544" y="3573016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4139952" y="2420888"/>
            <a:ext cx="20882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>
            <a:off x="1943708" y="23848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74183">
            <a:off x="2355261" y="1539852"/>
            <a:ext cx="864096" cy="237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358697" flipV="1">
            <a:off x="2163670" y="3467813"/>
            <a:ext cx="864096" cy="222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-540568" y="4221088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 descr="C:\Users\admin\Documents\оля\img-3303-zhostov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5856" y="5013176"/>
            <a:ext cx="1748194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188640"/>
            <a:ext cx="1584176" cy="221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admin\Documents\оля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4984" y="2636912"/>
            <a:ext cx="2708389" cy="1584176"/>
          </a:xfrm>
          <a:prstGeom prst="rect">
            <a:avLst/>
          </a:prstGeom>
          <a:noFill/>
        </p:spPr>
      </p:pic>
      <p:pic>
        <p:nvPicPr>
          <p:cNvPr id="17" name="Picture 15" descr="C:\Users\admin\Documents\ол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92896" y="2636912"/>
            <a:ext cx="1440160" cy="2163331"/>
          </a:xfrm>
          <a:prstGeom prst="rect">
            <a:avLst/>
          </a:prstGeom>
          <a:noFill/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96952" y="2780928"/>
            <a:ext cx="19830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60848" y="62068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32856" y="62068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412776" y="1844824"/>
            <a:ext cx="5096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412776" y="1052736"/>
            <a:ext cx="56059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96752" y="1988840"/>
            <a:ext cx="5096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348880" y="836712"/>
            <a:ext cx="1808558" cy="180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76872" y="476672"/>
            <a:ext cx="177757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268760" y="1484784"/>
            <a:ext cx="508501" cy="54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988840" y="2276872"/>
            <a:ext cx="1008112" cy="4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C:\Users\admin\Documents\оля\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924944" y="1052736"/>
            <a:ext cx="2084545" cy="1451446"/>
          </a:xfrm>
          <a:prstGeom prst="rect">
            <a:avLst/>
          </a:prstGeom>
          <a:noFill/>
        </p:spPr>
      </p:pic>
      <p:pic>
        <p:nvPicPr>
          <p:cNvPr id="30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420888" y="836712"/>
            <a:ext cx="2198258" cy="1572806"/>
          </a:xfrm>
          <a:prstGeom prst="rect">
            <a:avLst/>
          </a:prstGeom>
          <a:noFill/>
        </p:spPr>
      </p:pic>
      <p:pic>
        <p:nvPicPr>
          <p:cNvPr id="31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564904" y="764704"/>
            <a:ext cx="2198258" cy="1572806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2987824" y="3140968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203848" y="14847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67544" y="5229200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71087" flipH="1">
            <a:off x="-2191309" y="1610439"/>
            <a:ext cx="473522" cy="62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1225608">
            <a:off x="-2253960" y="1844036"/>
            <a:ext cx="864096" cy="240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7544" y="3573016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4139952" y="2420888"/>
            <a:ext cx="20882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>
            <a:off x="1943708" y="23848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74183">
            <a:off x="-2469275" y="1611860"/>
            <a:ext cx="864096" cy="237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358697" flipV="1">
            <a:off x="-2948898" y="1811629"/>
            <a:ext cx="864096" cy="222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-540568" y="4221088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 descr="C:\Users\admin\Documents\оля\img-3303-zhostov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060848" y="1556792"/>
            <a:ext cx="1748194" cy="1368152"/>
          </a:xfrm>
          <a:prstGeom prst="rect">
            <a:avLst/>
          </a:prstGeom>
          <a:noFill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5536" y="404664"/>
            <a:ext cx="22790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71800" y="404664"/>
            <a:ext cx="229723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75656" y="2276872"/>
            <a:ext cx="23145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71800" y="4917808"/>
            <a:ext cx="2343919" cy="158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3528" y="4869160"/>
            <a:ext cx="2211313" cy="155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987824" y="3140968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203848" y="14847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67544" y="5229200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7544" y="3573016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4139952" y="2420888"/>
            <a:ext cx="20882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>
            <a:off x="1943708" y="23848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-540568" y="4221088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1296144" cy="305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204864"/>
            <a:ext cx="1507529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797" y="3501008"/>
            <a:ext cx="1456008" cy="3040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4797152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869160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5013176"/>
            <a:ext cx="21602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772816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551723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188640"/>
            <a:ext cx="1584176" cy="221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admin\Documents\оля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4984" y="2636912"/>
            <a:ext cx="2708389" cy="1584176"/>
          </a:xfrm>
          <a:prstGeom prst="rect">
            <a:avLst/>
          </a:prstGeom>
          <a:noFill/>
        </p:spPr>
      </p:pic>
      <p:pic>
        <p:nvPicPr>
          <p:cNvPr id="17" name="Picture 15" descr="C:\Users\admin\Documents\ол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92896" y="2636912"/>
            <a:ext cx="1440160" cy="2163331"/>
          </a:xfrm>
          <a:prstGeom prst="rect">
            <a:avLst/>
          </a:prstGeom>
          <a:noFill/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96952" y="2780928"/>
            <a:ext cx="19830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60848" y="62068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32856" y="620688"/>
            <a:ext cx="1872208" cy="205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412776" y="1844824"/>
            <a:ext cx="5096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412776" y="1052736"/>
            <a:ext cx="56059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96752" y="1988840"/>
            <a:ext cx="5096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348880" y="836712"/>
            <a:ext cx="1808558" cy="180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76872" y="476672"/>
            <a:ext cx="177757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268760" y="1484784"/>
            <a:ext cx="508501" cy="54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988840" y="2276872"/>
            <a:ext cx="1008112" cy="4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C:\Users\admin\Documents\оля\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924944" y="1052736"/>
            <a:ext cx="2084545" cy="1451446"/>
          </a:xfrm>
          <a:prstGeom prst="rect">
            <a:avLst/>
          </a:prstGeom>
          <a:noFill/>
        </p:spPr>
      </p:pic>
      <p:pic>
        <p:nvPicPr>
          <p:cNvPr id="30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420888" y="836712"/>
            <a:ext cx="2198258" cy="1572806"/>
          </a:xfrm>
          <a:prstGeom prst="rect">
            <a:avLst/>
          </a:prstGeom>
          <a:noFill/>
        </p:spPr>
      </p:pic>
      <p:pic>
        <p:nvPicPr>
          <p:cNvPr id="31" name="Picture 2" descr="C:\Users\admin\Documents\оля\hello_html_m7baf61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564904" y="764704"/>
            <a:ext cx="2198258" cy="1572806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2987824" y="3140968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203848" y="14847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67544" y="5229200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71087" flipH="1">
            <a:off x="-2191309" y="1610439"/>
            <a:ext cx="473522" cy="62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1225608">
            <a:off x="-2253960" y="1844036"/>
            <a:ext cx="864096" cy="240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7544" y="3573016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4139952" y="2420888"/>
            <a:ext cx="20882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>
            <a:off x="1943708" y="238488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74183">
            <a:off x="-2469275" y="1611860"/>
            <a:ext cx="864096" cy="237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358697" flipV="1">
            <a:off x="-2948898" y="1811629"/>
            <a:ext cx="864096" cy="222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-540568" y="4221088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 descr="C:\Users\admin\Documents\оля\img-3303-zhostov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060848" y="1556792"/>
            <a:ext cx="1748194" cy="1368152"/>
          </a:xfrm>
          <a:prstGeom prst="rect">
            <a:avLst/>
          </a:prstGeom>
          <a:noFill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3132856" y="980728"/>
            <a:ext cx="22790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484784" y="1196752"/>
            <a:ext cx="229723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2484784" y="620688"/>
            <a:ext cx="23145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2988840" y="1196752"/>
            <a:ext cx="2343919" cy="158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3568" y="692696"/>
            <a:ext cx="792088" cy="7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47664" y="404664"/>
            <a:ext cx="1833563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419872" y="404664"/>
            <a:ext cx="8143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995936" y="1124744"/>
            <a:ext cx="1104205" cy="9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5536" y="1844825"/>
            <a:ext cx="18031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411760" y="1988840"/>
            <a:ext cx="1671637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26" cstate="print">
            <a:lum bright="10000"/>
          </a:blip>
          <a:srcRect/>
          <a:stretch>
            <a:fillRect/>
          </a:stretch>
        </p:blipFill>
        <p:spPr bwMode="auto">
          <a:xfrm rot="5400000">
            <a:off x="607368" y="3793232"/>
            <a:ext cx="17335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76713" y="2990850"/>
            <a:ext cx="7905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699792" y="4365104"/>
            <a:ext cx="12001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29" cstate="print">
            <a:lum bright="20000"/>
          </a:blip>
          <a:srcRect/>
          <a:stretch>
            <a:fillRect/>
          </a:stretch>
        </p:blipFill>
        <p:spPr bwMode="auto">
          <a:xfrm>
            <a:off x="683568" y="5589240"/>
            <a:ext cx="22002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Овал 54"/>
          <p:cNvSpPr/>
          <p:nvPr/>
        </p:nvSpPr>
        <p:spPr>
          <a:xfrm>
            <a:off x="2123728" y="4941168"/>
            <a:ext cx="432048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85" name="Picture 13"/>
          <p:cNvPicPr>
            <a:picLocks noChangeAspect="1" noChangeArrowheads="1"/>
          </p:cNvPicPr>
          <p:nvPr/>
        </p:nvPicPr>
        <p:blipFill>
          <a:blip r:embed="rId30" cstate="print">
            <a:lum bright="20000"/>
          </a:blip>
          <a:srcRect/>
          <a:stretch>
            <a:fillRect/>
          </a:stretch>
        </p:blipFill>
        <p:spPr bwMode="auto">
          <a:xfrm>
            <a:off x="3275856" y="5517232"/>
            <a:ext cx="18669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48604" y="-1080044"/>
            <a:ext cx="7776864" cy="887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316416" y="-243408"/>
            <a:ext cx="432048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ds05.infourok.ru/uploads/ex/0523/00117dca-0aed5703/hello_html_367a9f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54768"/>
            <a:ext cx="8280920" cy="6912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s://i.pinimg.com/736x/43/f4/38/43f438977f6158ef3309915ad6ba9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80393"/>
            <a:ext cx="6938392" cy="6938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https://content.foto.my.mail.ru/mail/belochka-letyaga/12005/h-12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10144"/>
            <a:ext cx="6868144" cy="6868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31037" y="-311354"/>
            <a:ext cx="6705861" cy="76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admin\Documents\оля\dfde0706239be45b96d01e8917677a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4"/>
            <a:ext cx="6696744" cy="66967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40152" y="6453336"/>
            <a:ext cx="201622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admin\Documents\оля\f2eba96bfc39404d056418bef13a8d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764704"/>
            <a:ext cx="576064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admin\Documents\оля\7b5a9d8d889bfa37b2ffcf54cd7a66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5409"/>
            <a:ext cx="4608512" cy="6106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5040000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admin\Documents\оля\f12aeff357eeeb81f039ade9394f88f55345001891146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524827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ocuments\оля\ð°ð±ñ_ñ‚ñ€ð°ðºñ‚ð½ñ‹ð¹-ð»ð°ð±ð¸ñ€ð¸ð½ñ‚-ð¼ð°ð»ñ‹ñˆð¸-ð¸ð³ñ€ñ‹-ð³oð»oð²oð»oð¼ðºð°-ð-ð»ñ_-ð-ðµñ‚ðµð¹-ñ‚ð¸ð¿-ñˆð°ñ€ð¶ð°-139849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675456"/>
            <a:ext cx="8136904" cy="8136904"/>
          </a:xfrm>
          <a:prstGeom prst="rect">
            <a:avLst/>
          </a:prstGeom>
          <a:noFill/>
        </p:spPr>
      </p:pic>
      <p:pic>
        <p:nvPicPr>
          <p:cNvPr id="5" name="Picture 2" descr="C:\Users\admin\Documents\оля\f2eba96bfc39404d056418bef13a8d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564904"/>
            <a:ext cx="1840205" cy="165618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10800000">
            <a:off x="5724128" y="3212976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admin\Documents\оля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852936"/>
            <a:ext cx="1656184" cy="1104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Users\admin\Documents\оля\hello_html_m14bc0a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692696"/>
            <a:ext cx="1620179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013176"/>
            <a:ext cx="1478484" cy="1160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99592" y="5013176"/>
            <a:ext cx="1275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Село Хохлома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764704"/>
            <a:ext cx="1225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Село </a:t>
            </a:r>
            <a:r>
              <a:rPr lang="ru-RU" sz="1600" b="1" dirty="0" smtClean="0">
                <a:solidFill>
                  <a:srgbClr val="FFFF00"/>
                </a:solidFill>
              </a:rPr>
              <a:t>Дымка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7584" y="2852936"/>
            <a:ext cx="1363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Село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Жостово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ocuments\оля\ð°ð±ñ_ñ‚ñ€ð°ðºñ‚ð½ñ‹ð¹-ð»ð°ð±ð¸ñ€ð¸ð½ñ‚-ð¼ð°ð»ñ‹ñˆð¸-ð¸ð³ñ€ñ‹-ð³oð»oð²oð»oð¼ðºð°-ð-ð»ñ_-ð-ðµñ‚ðµð¹-ñ‚ð¸ð¿-ñˆð°ñ€ð¶ð°-139849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675456"/>
            <a:ext cx="8208912" cy="8208912"/>
          </a:xfrm>
          <a:prstGeom prst="rect">
            <a:avLst/>
          </a:prstGeom>
          <a:noFill/>
        </p:spPr>
      </p:pic>
      <p:pic>
        <p:nvPicPr>
          <p:cNvPr id="5" name="Picture 2" descr="C:\Users\admin\Documents\оля\7b5a9d8d889bfa37b2ffcf54cd7a66e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539" y="2420888"/>
            <a:ext cx="1404837" cy="1861386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10800000">
            <a:off x="5940152" y="3212976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admin\Documents\оля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085184"/>
            <a:ext cx="1656184" cy="1104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Users\admin\Documents\оля\hello_html_m14bc0a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852936"/>
            <a:ext cx="1620179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20688"/>
            <a:ext cx="1478484" cy="1160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15616" y="620688"/>
            <a:ext cx="13735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Село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Хохлома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2852936"/>
            <a:ext cx="142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Село Дымка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5085184"/>
            <a:ext cx="1423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Село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Жостово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107</Words>
  <Application>Microsoft Office PowerPoint</Application>
  <PresentationFormat>Экран (4:3)</PresentationFormat>
  <Paragraphs>77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Общий доступ</cp:lastModifiedBy>
  <cp:revision>22</cp:revision>
  <dcterms:created xsi:type="dcterms:W3CDTF">2021-02-02T16:27:16Z</dcterms:created>
  <dcterms:modified xsi:type="dcterms:W3CDTF">2021-02-16T13:07:08Z</dcterms:modified>
</cp:coreProperties>
</file>